
<file path=[Content_Types].xml><?xml version="1.0" encoding="utf-8"?>
<Types xmlns="http://schemas.openxmlformats.org/package/2006/content-types">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6858000" cx="12192000"/>
  <p:notesSz cx="6858000" cy="9144000"/>
  <p:embeddedFontLst>
    <p:embeddedFont>
      <p:font typeface="Raleway"/>
      <p:regular r:id="rId32"/>
      <p:bold r:id="rId33"/>
      <p:italic r:id="rId34"/>
      <p:boldItalic r:id="rId35"/>
    </p:embeddedFont>
    <p:embeddedFont>
      <p:font typeface="Source Sans Pr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40" roundtripDataSignature="AMtx7mi7vW7RCqMvfLPc6vUy0ee5eCGy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F414483-723C-4E53-A4EF-A974C30FF4BC}">
  <a:tblStyle styleId="{AF414483-723C-4E53-A4EF-A974C30FF4BC}" styleName="Table_0">
    <a:wholeTbl>
      <a:tcTxStyle b="off" i="off">
        <a:font>
          <a:latin typeface="Verdana"/>
          <a:ea typeface="Verdana"/>
          <a:cs typeface="Verdana"/>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bold.fntdata"/><Relationship Id="rId10" Type="http://schemas.openxmlformats.org/officeDocument/2006/relationships/slide" Target="slides/slide4.xml"/><Relationship Id="rId32" Type="http://schemas.openxmlformats.org/officeDocument/2006/relationships/font" Target="fonts/Raleway-regular.fntdata"/><Relationship Id="rId13" Type="http://schemas.openxmlformats.org/officeDocument/2006/relationships/slide" Target="slides/slide7.xml"/><Relationship Id="rId35" Type="http://schemas.openxmlformats.org/officeDocument/2006/relationships/font" Target="fonts/Raleway-boldItalic.fntdata"/><Relationship Id="rId12" Type="http://schemas.openxmlformats.org/officeDocument/2006/relationships/slide" Target="slides/slide6.xml"/><Relationship Id="rId34" Type="http://schemas.openxmlformats.org/officeDocument/2006/relationships/font" Target="fonts/Raleway-italic.fntdata"/><Relationship Id="rId15" Type="http://schemas.openxmlformats.org/officeDocument/2006/relationships/slide" Target="slides/slide9.xml"/><Relationship Id="rId37" Type="http://schemas.openxmlformats.org/officeDocument/2006/relationships/font" Target="fonts/SourceSansPro-bold.fntdata"/><Relationship Id="rId14" Type="http://schemas.openxmlformats.org/officeDocument/2006/relationships/slide" Target="slides/slide8.xml"/><Relationship Id="rId36" Type="http://schemas.openxmlformats.org/officeDocument/2006/relationships/font" Target="fonts/SourceSansPro-regular.fntdata"/><Relationship Id="rId17" Type="http://schemas.openxmlformats.org/officeDocument/2006/relationships/slide" Target="slides/slide11.xml"/><Relationship Id="rId39" Type="http://schemas.openxmlformats.org/officeDocument/2006/relationships/font" Target="fonts/SourceSansPro-boldItalic.fntdata"/><Relationship Id="rId16" Type="http://schemas.openxmlformats.org/officeDocument/2006/relationships/slide" Target="slides/slide10.xml"/><Relationship Id="rId38" Type="http://schemas.openxmlformats.org/officeDocument/2006/relationships/font" Target="fonts/SourceSansPro-italic.fntdata"/><Relationship Id="rId19" Type="http://schemas.openxmlformats.org/officeDocument/2006/relationships/slide" Target="slides/slide13.xml"/><Relationship Id="rId18" Type="http://schemas.openxmlformats.org/officeDocument/2006/relationships/slide" Target="slides/slide1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IN" dirty="0"/>
              <a:t>Train R2 OF DIFFERENT MODELS</a:t>
            </a:r>
          </a:p>
          <a:p>
            <a:pPr>
              <a:defRPr sz="2128" b="1" i="0" u="none" strike="noStrike" kern="1200" baseline="0">
                <a:solidFill>
                  <a:schemeClr val="tx2"/>
                </a:solidFill>
                <a:latin typeface="+mn-lt"/>
                <a:ea typeface="+mn-ea"/>
                <a:cs typeface="+mn-cs"/>
              </a:defRPr>
            </a:pPr>
            <a:endParaRPr lang="en-IN" dirty="0"/>
          </a:p>
        </c:rich>
      </c:tx>
      <c:overlay val="0"/>
      <c:spPr>
        <a:noFill/>
        <a:ln>
          <a:noFill/>
        </a:ln>
        <a:effectLst/>
      </c:spPr>
    </c:title>
    <c:autoTitleDeleted val="0"/>
    <c:plotArea>
      <c:layout>
        <c:manualLayout>
          <c:layoutTarget val="inner"/>
          <c:xMode val="edge"/>
          <c:yMode val="edge"/>
          <c:x val="5.4427084473569649E-2"/>
          <c:y val="0.13384170901420583"/>
          <c:w val="0.93198008265648935"/>
          <c:h val="0.44731587627427422"/>
        </c:manualLayout>
      </c:layout>
      <c:barChart>
        <c:barDir val="col"/>
        <c:grouping val="stacked"/>
        <c:varyColors val="0"/>
        <c:ser>
          <c:idx val="0"/>
          <c:order val="0"/>
          <c:tx>
            <c:strRef>
              <c:f>Sheet1!$B$1</c:f>
              <c:strCache>
                <c:ptCount val="1"/>
                <c:pt idx="0">
                  <c:v>Series 1</c:v>
                </c:pt>
              </c:strCache>
            </c:strRef>
          </c:tx>
          <c:spPr>
            <a:gradFill rotWithShape="1">
              <a:gsLst>
                <a:gs pos="0">
                  <a:schemeClr val="accent3">
                    <a:shade val="65000"/>
                    <a:tint val="98000"/>
                    <a:lumMod val="114000"/>
                  </a:schemeClr>
                </a:gs>
                <a:gs pos="100000">
                  <a:schemeClr val="accent3">
                    <a:shade val="65000"/>
                    <a:shade val="90000"/>
                    <a:lumMod val="84000"/>
                  </a:schemeClr>
                </a:gs>
              </a:gsLst>
              <a:lin ang="5400000" scaled="0"/>
            </a:gradFill>
            <a:ln>
              <a:noFill/>
            </a:ln>
            <a:effectLst>
              <a:outerShdw blurRad="38100" dist="25400" dir="5400000" rotWithShape="0">
                <a:srgbClr val="000000">
                  <a:alpha val="45000"/>
                </a:srgbClr>
              </a:outerShdw>
            </a:effectLst>
          </c:spPr>
          <c:invertIfNegative val="0"/>
          <c:dLbls>
            <c:dLbl>
              <c:idx val="0"/>
              <c:layout>
                <c:manualLayout>
                  <c:x val="0"/>
                  <c:y val="4.633204985346805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264-41AC-B538-036F8B88A5F0}"/>
                </c:ext>
              </c:extLst>
            </c:dLbl>
            <c:dLbl>
              <c:idx val="3"/>
              <c:layout>
                <c:manualLayout>
                  <c:x val="0"/>
                  <c:y val="-3.185328427425928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264-41AC-B538-036F8B88A5F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Sheet1!$A$2:$A$12</c:f>
              <c:strCache>
                <c:ptCount val="6"/>
                <c:pt idx="0">
                  <c:v>logistic regression </c:v>
                </c:pt>
                <c:pt idx="1">
                  <c:v>kNNeighbors</c:v>
                </c:pt>
                <c:pt idx="2">
                  <c:v>Decision Tree </c:v>
                </c:pt>
                <c:pt idx="3">
                  <c:v>Random Forest </c:v>
                </c:pt>
                <c:pt idx="4">
                  <c:v>navi bayes</c:v>
                </c:pt>
                <c:pt idx="5">
                  <c:v>support vector machine </c:v>
                </c:pt>
              </c:strCache>
            </c:strRef>
          </c:cat>
          <c:val>
            <c:numRef>
              <c:f>Sheet1!$B$2:$B$12</c:f>
              <c:numCache>
                <c:formatCode>General</c:formatCode>
                <c:ptCount val="11"/>
                <c:pt idx="0">
                  <c:v>0.9526</c:v>
                </c:pt>
                <c:pt idx="1">
                  <c:v>0.9526</c:v>
                </c:pt>
                <c:pt idx="2">
                  <c:v>0.9012</c:v>
                </c:pt>
                <c:pt idx="3">
                  <c:v>0.94679999999999997</c:v>
                </c:pt>
                <c:pt idx="4">
                  <c:v>0.91279999999999994</c:v>
                </c:pt>
                <c:pt idx="5">
                  <c:v>0.9526</c:v>
                </c:pt>
              </c:numCache>
            </c:numRef>
          </c:val>
          <c:extLst>
            <c:ext xmlns:c16="http://schemas.microsoft.com/office/drawing/2014/chart" uri="{C3380CC4-5D6E-409C-BE32-E72D297353CC}">
              <c16:uniqueId val="{00000000-C9B3-4E5E-BCCA-46F747A5E941}"/>
            </c:ext>
          </c:extLst>
        </c:ser>
        <c:ser>
          <c:idx val="1"/>
          <c:order val="1"/>
          <c:tx>
            <c:strRef>
              <c:f>Sheet1!$C$1</c:f>
              <c:strCache>
                <c:ptCount val="1"/>
                <c:pt idx="0">
                  <c:v>Column1</c:v>
                </c:pt>
              </c:strCache>
            </c:strRef>
          </c:tx>
          <c:spPr>
            <a:gradFill rotWithShape="1">
              <a:gsLst>
                <a:gs pos="0">
                  <a:schemeClr val="accent3">
                    <a:tint val="98000"/>
                    <a:lumMod val="114000"/>
                  </a:schemeClr>
                </a:gs>
                <a:gs pos="100000">
                  <a:schemeClr val="accent3">
                    <a:shade val="90000"/>
                    <a:lumMod val="84000"/>
                  </a:schemeClr>
                </a:gs>
              </a:gsLst>
              <a:lin ang="5400000" scaled="0"/>
            </a:gradFill>
            <a:ln>
              <a:noFill/>
            </a:ln>
            <a:effectLst>
              <a:outerShdw blurRad="38100" dist="25400" dir="5400000" rotWithShape="0">
                <a:srgbClr val="000000">
                  <a:alpha val="4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Sheet1!$A$2:$A$12</c:f>
              <c:strCache>
                <c:ptCount val="6"/>
                <c:pt idx="0">
                  <c:v>logistic regression </c:v>
                </c:pt>
                <c:pt idx="1">
                  <c:v>kNNeighbors</c:v>
                </c:pt>
                <c:pt idx="2">
                  <c:v>Decision Tree </c:v>
                </c:pt>
                <c:pt idx="3">
                  <c:v>Random Forest </c:v>
                </c:pt>
                <c:pt idx="4">
                  <c:v>navi bayes</c:v>
                </c:pt>
                <c:pt idx="5">
                  <c:v>support vector machine </c:v>
                </c:pt>
              </c:strCache>
            </c:strRef>
          </c:cat>
          <c:val>
            <c:numRef>
              <c:f>Sheet1!$C$2:$C$12</c:f>
              <c:numCache>
                <c:formatCode>General</c:formatCode>
                <c:ptCount val="11"/>
              </c:numCache>
            </c:numRef>
          </c:val>
          <c:extLst>
            <c:ext xmlns:c16="http://schemas.microsoft.com/office/drawing/2014/chart" uri="{C3380CC4-5D6E-409C-BE32-E72D297353CC}">
              <c16:uniqueId val="{00000001-C9B3-4E5E-BCCA-46F747A5E941}"/>
            </c:ext>
          </c:extLst>
        </c:ser>
        <c:ser>
          <c:idx val="2"/>
          <c:order val="2"/>
          <c:tx>
            <c:strRef>
              <c:f>Sheet1!$D$1</c:f>
              <c:strCache>
                <c:ptCount val="1"/>
                <c:pt idx="0">
                  <c:v>Column2</c:v>
                </c:pt>
              </c:strCache>
            </c:strRef>
          </c:tx>
          <c:spPr>
            <a:gradFill rotWithShape="1">
              <a:gsLst>
                <a:gs pos="0">
                  <a:schemeClr val="accent3">
                    <a:tint val="65000"/>
                    <a:tint val="98000"/>
                    <a:lumMod val="114000"/>
                  </a:schemeClr>
                </a:gs>
                <a:gs pos="100000">
                  <a:schemeClr val="accent3">
                    <a:tint val="65000"/>
                    <a:shade val="90000"/>
                    <a:lumMod val="84000"/>
                  </a:schemeClr>
                </a:gs>
              </a:gsLst>
              <a:lin ang="5400000" scaled="0"/>
            </a:gradFill>
            <a:ln>
              <a:noFill/>
            </a:ln>
            <a:effectLst>
              <a:outerShdw blurRad="38100" dist="25400" dir="5400000" rotWithShape="0">
                <a:srgbClr val="000000">
                  <a:alpha val="4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Sheet1!$A$2:$A$12</c:f>
              <c:strCache>
                <c:ptCount val="6"/>
                <c:pt idx="0">
                  <c:v>logistic regression </c:v>
                </c:pt>
                <c:pt idx="1">
                  <c:v>kNNeighbors</c:v>
                </c:pt>
                <c:pt idx="2">
                  <c:v>Decision Tree </c:v>
                </c:pt>
                <c:pt idx="3">
                  <c:v>Random Forest </c:v>
                </c:pt>
                <c:pt idx="4">
                  <c:v>navi bayes</c:v>
                </c:pt>
                <c:pt idx="5">
                  <c:v>support vector machine </c:v>
                </c:pt>
              </c:strCache>
            </c:strRef>
          </c:cat>
          <c:val>
            <c:numRef>
              <c:f>Sheet1!$D$2:$D$12</c:f>
              <c:numCache>
                <c:formatCode>General</c:formatCode>
                <c:ptCount val="11"/>
              </c:numCache>
            </c:numRef>
          </c:val>
          <c:extLst>
            <c:ext xmlns:c16="http://schemas.microsoft.com/office/drawing/2014/chart" uri="{C3380CC4-5D6E-409C-BE32-E72D297353CC}">
              <c16:uniqueId val="{00000002-C9B3-4E5E-BCCA-46F747A5E941}"/>
            </c:ext>
          </c:extLst>
        </c:ser>
        <c:dLbls>
          <c:showLegendKey val="0"/>
          <c:showVal val="1"/>
          <c:showCatName val="0"/>
          <c:showSerName val="0"/>
          <c:showPercent val="0"/>
          <c:showBubbleSize val="0"/>
        </c:dLbls>
        <c:gapWidth val="150"/>
        <c:overlap val="100"/>
        <c:axId val="219157632"/>
        <c:axId val="219159552"/>
      </c:barChart>
      <c:catAx>
        <c:axId val="219157632"/>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219159552"/>
        <c:crosses val="autoZero"/>
        <c:auto val="1"/>
        <c:lblAlgn val="ctr"/>
        <c:lblOffset val="100"/>
        <c:noMultiLvlLbl val="0"/>
      </c:catAx>
      <c:valAx>
        <c:axId val="219159552"/>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219157632"/>
        <c:crosses val="autoZero"/>
        <c:crossBetween val="between"/>
      </c:valAx>
      <c:spPr>
        <a:solidFill>
          <a:schemeClr val="accent2">
            <a:lumMod val="60000"/>
            <a:lumOff val="40000"/>
            <a:alpha val="55000"/>
          </a:schemeClr>
        </a:solidFill>
        <a:ln>
          <a:noFill/>
        </a:ln>
        <a:effectLst>
          <a:innerShdw blurRad="63500" dist="50800" dir="13500000">
            <a:prstClr val="black">
              <a:alpha val="50000"/>
            </a:prstClr>
          </a:innerShdw>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2493e1f3726_0_701"/>
          <p:cNvSpPr/>
          <p:nvPr/>
        </p:nvSpPr>
        <p:spPr>
          <a:xfrm>
            <a:off x="107600" y="3534800"/>
            <a:ext cx="11976900" cy="3215700"/>
          </a:xfrm>
          <a:prstGeom prst="rect">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 name="Google Shape;11;g2493e1f3726_0_701"/>
          <p:cNvSpPr txBox="1"/>
          <p:nvPr>
            <p:ph type="ctrTitle"/>
          </p:nvPr>
        </p:nvSpPr>
        <p:spPr>
          <a:xfrm>
            <a:off x="647833" y="352633"/>
            <a:ext cx="10911600" cy="1964700"/>
          </a:xfrm>
          <a:prstGeom prst="rect">
            <a:avLst/>
          </a:prstGeom>
        </p:spPr>
        <p:txBody>
          <a:bodyPr anchorCtr="0" anchor="b" bIns="121900" lIns="121900" spcFirstLastPara="1" rIns="121900" wrap="square" tIns="121900">
            <a:normAutofit/>
          </a:bodyPr>
          <a:lstStyle>
            <a:lvl1pPr lvl="0">
              <a:spcBef>
                <a:spcPts val="0"/>
              </a:spcBef>
              <a:spcAft>
                <a:spcPts val="0"/>
              </a:spcAft>
              <a:buSzPts val="5600"/>
              <a:buNone/>
              <a:defRPr sz="5600"/>
            </a:lvl1pPr>
            <a:lvl2pPr lvl="1">
              <a:spcBef>
                <a:spcPts val="0"/>
              </a:spcBef>
              <a:spcAft>
                <a:spcPts val="0"/>
              </a:spcAft>
              <a:buSzPts val="5600"/>
              <a:buNone/>
              <a:defRPr sz="5600"/>
            </a:lvl2pPr>
            <a:lvl3pPr lvl="2">
              <a:spcBef>
                <a:spcPts val="0"/>
              </a:spcBef>
              <a:spcAft>
                <a:spcPts val="0"/>
              </a:spcAft>
              <a:buSzPts val="5600"/>
              <a:buNone/>
              <a:defRPr sz="5600"/>
            </a:lvl3pPr>
            <a:lvl4pPr lvl="3">
              <a:spcBef>
                <a:spcPts val="0"/>
              </a:spcBef>
              <a:spcAft>
                <a:spcPts val="0"/>
              </a:spcAft>
              <a:buSzPts val="5600"/>
              <a:buNone/>
              <a:defRPr sz="5600"/>
            </a:lvl4pPr>
            <a:lvl5pPr lvl="4">
              <a:spcBef>
                <a:spcPts val="0"/>
              </a:spcBef>
              <a:spcAft>
                <a:spcPts val="0"/>
              </a:spcAft>
              <a:buSzPts val="5600"/>
              <a:buNone/>
              <a:defRPr sz="5600"/>
            </a:lvl5pPr>
            <a:lvl6pPr lvl="5">
              <a:spcBef>
                <a:spcPts val="0"/>
              </a:spcBef>
              <a:spcAft>
                <a:spcPts val="0"/>
              </a:spcAft>
              <a:buSzPts val="5600"/>
              <a:buNone/>
              <a:defRPr sz="5600"/>
            </a:lvl6pPr>
            <a:lvl7pPr lvl="6">
              <a:spcBef>
                <a:spcPts val="0"/>
              </a:spcBef>
              <a:spcAft>
                <a:spcPts val="0"/>
              </a:spcAft>
              <a:buSzPts val="5600"/>
              <a:buNone/>
              <a:defRPr sz="5600"/>
            </a:lvl7pPr>
            <a:lvl8pPr lvl="7">
              <a:spcBef>
                <a:spcPts val="0"/>
              </a:spcBef>
              <a:spcAft>
                <a:spcPts val="0"/>
              </a:spcAft>
              <a:buSzPts val="5600"/>
              <a:buNone/>
              <a:defRPr sz="5600"/>
            </a:lvl8pPr>
            <a:lvl9pPr lvl="8">
              <a:spcBef>
                <a:spcPts val="0"/>
              </a:spcBef>
              <a:spcAft>
                <a:spcPts val="0"/>
              </a:spcAft>
              <a:buSzPts val="5600"/>
              <a:buNone/>
              <a:defRPr sz="5600"/>
            </a:lvl9pPr>
          </a:lstStyle>
          <a:p/>
        </p:txBody>
      </p:sp>
      <p:sp>
        <p:nvSpPr>
          <p:cNvPr id="12" name="Google Shape;12;g2493e1f3726_0_701"/>
          <p:cNvSpPr txBox="1"/>
          <p:nvPr>
            <p:ph idx="1" type="subTitle"/>
          </p:nvPr>
        </p:nvSpPr>
        <p:spPr>
          <a:xfrm>
            <a:off x="647833" y="2317433"/>
            <a:ext cx="10911600" cy="11481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SzPts val="3200"/>
              <a:buNone/>
              <a:defRPr sz="3200"/>
            </a:lvl1pPr>
            <a:lvl2pPr lvl="1">
              <a:lnSpc>
                <a:spcPct val="100000"/>
              </a:lnSpc>
              <a:spcBef>
                <a:spcPts val="0"/>
              </a:spcBef>
              <a:spcAft>
                <a:spcPts val="0"/>
              </a:spcAft>
              <a:buSzPts val="3200"/>
              <a:buNone/>
              <a:defRPr sz="3200"/>
            </a:lvl2pPr>
            <a:lvl3pPr lvl="2">
              <a:lnSpc>
                <a:spcPct val="100000"/>
              </a:lnSpc>
              <a:spcBef>
                <a:spcPts val="0"/>
              </a:spcBef>
              <a:spcAft>
                <a:spcPts val="0"/>
              </a:spcAft>
              <a:buSzPts val="3200"/>
              <a:buNone/>
              <a:defRPr sz="3200"/>
            </a:lvl3pPr>
            <a:lvl4pPr lvl="3">
              <a:lnSpc>
                <a:spcPct val="100000"/>
              </a:lnSpc>
              <a:spcBef>
                <a:spcPts val="0"/>
              </a:spcBef>
              <a:spcAft>
                <a:spcPts val="0"/>
              </a:spcAft>
              <a:buSzPts val="3200"/>
              <a:buNone/>
              <a:defRPr sz="3200"/>
            </a:lvl4pPr>
            <a:lvl5pPr lvl="4">
              <a:lnSpc>
                <a:spcPct val="100000"/>
              </a:lnSpc>
              <a:spcBef>
                <a:spcPts val="0"/>
              </a:spcBef>
              <a:spcAft>
                <a:spcPts val="0"/>
              </a:spcAft>
              <a:buSzPts val="3200"/>
              <a:buNone/>
              <a:defRPr sz="3200"/>
            </a:lvl5pPr>
            <a:lvl6pPr lvl="5">
              <a:lnSpc>
                <a:spcPct val="100000"/>
              </a:lnSpc>
              <a:spcBef>
                <a:spcPts val="0"/>
              </a:spcBef>
              <a:spcAft>
                <a:spcPts val="0"/>
              </a:spcAft>
              <a:buSzPts val="3200"/>
              <a:buNone/>
              <a:defRPr sz="3200"/>
            </a:lvl6pPr>
            <a:lvl7pPr lvl="6">
              <a:lnSpc>
                <a:spcPct val="100000"/>
              </a:lnSpc>
              <a:spcBef>
                <a:spcPts val="0"/>
              </a:spcBef>
              <a:spcAft>
                <a:spcPts val="0"/>
              </a:spcAft>
              <a:buSzPts val="3200"/>
              <a:buNone/>
              <a:defRPr sz="3200"/>
            </a:lvl7pPr>
            <a:lvl8pPr lvl="7">
              <a:lnSpc>
                <a:spcPct val="100000"/>
              </a:lnSpc>
              <a:spcBef>
                <a:spcPts val="0"/>
              </a:spcBef>
              <a:spcAft>
                <a:spcPts val="0"/>
              </a:spcAft>
              <a:buSzPts val="3200"/>
              <a:buNone/>
              <a:defRPr sz="3200"/>
            </a:lvl8pPr>
            <a:lvl9pPr lvl="8">
              <a:lnSpc>
                <a:spcPct val="100000"/>
              </a:lnSpc>
              <a:spcBef>
                <a:spcPts val="0"/>
              </a:spcBef>
              <a:spcAft>
                <a:spcPts val="0"/>
              </a:spcAft>
              <a:buSzPts val="3200"/>
              <a:buNone/>
              <a:defRPr sz="3200"/>
            </a:lvl9pPr>
          </a:lstStyle>
          <a:p/>
        </p:txBody>
      </p:sp>
      <p:sp>
        <p:nvSpPr>
          <p:cNvPr id="13" name="Google Shape;13;g2493e1f3726_0_701"/>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g2493e1f3726_0_739"/>
          <p:cNvSpPr/>
          <p:nvPr/>
        </p:nvSpPr>
        <p:spPr>
          <a:xfrm>
            <a:off x="107600" y="3534800"/>
            <a:ext cx="11976900" cy="3215700"/>
          </a:xfrm>
          <a:prstGeom prst="rect">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 name="Google Shape;49;g2493e1f3726_0_739"/>
          <p:cNvSpPr txBox="1"/>
          <p:nvPr>
            <p:ph hasCustomPrompt="1" type="title"/>
          </p:nvPr>
        </p:nvSpPr>
        <p:spPr>
          <a:xfrm>
            <a:off x="415600" y="990668"/>
            <a:ext cx="11360700" cy="2675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Font typeface="Source Sans Pro"/>
              <a:buNone/>
              <a:defRPr sz="16000">
                <a:latin typeface="Source Sans Pro"/>
                <a:ea typeface="Source Sans Pro"/>
                <a:cs typeface="Source Sans Pro"/>
                <a:sym typeface="Source Sans Pro"/>
              </a:defRPr>
            </a:lvl1pPr>
            <a:lvl2pPr lvl="1" algn="ctr">
              <a:spcBef>
                <a:spcPts val="0"/>
              </a:spcBef>
              <a:spcAft>
                <a:spcPts val="0"/>
              </a:spcAft>
              <a:buSzPts val="16000"/>
              <a:buFont typeface="Source Sans Pro"/>
              <a:buNone/>
              <a:defRPr sz="16000">
                <a:latin typeface="Source Sans Pro"/>
                <a:ea typeface="Source Sans Pro"/>
                <a:cs typeface="Source Sans Pro"/>
                <a:sym typeface="Source Sans Pro"/>
              </a:defRPr>
            </a:lvl2pPr>
            <a:lvl3pPr lvl="2" algn="ctr">
              <a:spcBef>
                <a:spcPts val="0"/>
              </a:spcBef>
              <a:spcAft>
                <a:spcPts val="0"/>
              </a:spcAft>
              <a:buSzPts val="16000"/>
              <a:buFont typeface="Source Sans Pro"/>
              <a:buNone/>
              <a:defRPr sz="16000">
                <a:latin typeface="Source Sans Pro"/>
                <a:ea typeface="Source Sans Pro"/>
                <a:cs typeface="Source Sans Pro"/>
                <a:sym typeface="Source Sans Pro"/>
              </a:defRPr>
            </a:lvl3pPr>
            <a:lvl4pPr lvl="3" algn="ctr">
              <a:spcBef>
                <a:spcPts val="0"/>
              </a:spcBef>
              <a:spcAft>
                <a:spcPts val="0"/>
              </a:spcAft>
              <a:buSzPts val="16000"/>
              <a:buFont typeface="Source Sans Pro"/>
              <a:buNone/>
              <a:defRPr sz="16000">
                <a:latin typeface="Source Sans Pro"/>
                <a:ea typeface="Source Sans Pro"/>
                <a:cs typeface="Source Sans Pro"/>
                <a:sym typeface="Source Sans Pro"/>
              </a:defRPr>
            </a:lvl4pPr>
            <a:lvl5pPr lvl="4" algn="ctr">
              <a:spcBef>
                <a:spcPts val="0"/>
              </a:spcBef>
              <a:spcAft>
                <a:spcPts val="0"/>
              </a:spcAft>
              <a:buSzPts val="16000"/>
              <a:buFont typeface="Source Sans Pro"/>
              <a:buNone/>
              <a:defRPr sz="16000">
                <a:latin typeface="Source Sans Pro"/>
                <a:ea typeface="Source Sans Pro"/>
                <a:cs typeface="Source Sans Pro"/>
                <a:sym typeface="Source Sans Pro"/>
              </a:defRPr>
            </a:lvl5pPr>
            <a:lvl6pPr lvl="5" algn="ctr">
              <a:spcBef>
                <a:spcPts val="0"/>
              </a:spcBef>
              <a:spcAft>
                <a:spcPts val="0"/>
              </a:spcAft>
              <a:buSzPts val="16000"/>
              <a:buFont typeface="Source Sans Pro"/>
              <a:buNone/>
              <a:defRPr sz="16000">
                <a:latin typeface="Source Sans Pro"/>
                <a:ea typeface="Source Sans Pro"/>
                <a:cs typeface="Source Sans Pro"/>
                <a:sym typeface="Source Sans Pro"/>
              </a:defRPr>
            </a:lvl6pPr>
            <a:lvl7pPr lvl="6" algn="ctr">
              <a:spcBef>
                <a:spcPts val="0"/>
              </a:spcBef>
              <a:spcAft>
                <a:spcPts val="0"/>
              </a:spcAft>
              <a:buSzPts val="16000"/>
              <a:buFont typeface="Source Sans Pro"/>
              <a:buNone/>
              <a:defRPr sz="16000">
                <a:latin typeface="Source Sans Pro"/>
                <a:ea typeface="Source Sans Pro"/>
                <a:cs typeface="Source Sans Pro"/>
                <a:sym typeface="Source Sans Pro"/>
              </a:defRPr>
            </a:lvl7pPr>
            <a:lvl8pPr lvl="7" algn="ctr">
              <a:spcBef>
                <a:spcPts val="0"/>
              </a:spcBef>
              <a:spcAft>
                <a:spcPts val="0"/>
              </a:spcAft>
              <a:buSzPts val="16000"/>
              <a:buFont typeface="Source Sans Pro"/>
              <a:buNone/>
              <a:defRPr sz="16000">
                <a:latin typeface="Source Sans Pro"/>
                <a:ea typeface="Source Sans Pro"/>
                <a:cs typeface="Source Sans Pro"/>
                <a:sym typeface="Source Sans Pro"/>
              </a:defRPr>
            </a:lvl8pPr>
            <a:lvl9pPr lvl="8" algn="ctr">
              <a:spcBef>
                <a:spcPts val="0"/>
              </a:spcBef>
              <a:spcAft>
                <a:spcPts val="0"/>
              </a:spcAft>
              <a:buSzPts val="16000"/>
              <a:buFont typeface="Source Sans Pro"/>
              <a:buNone/>
              <a:defRPr sz="16000">
                <a:latin typeface="Source Sans Pro"/>
                <a:ea typeface="Source Sans Pro"/>
                <a:cs typeface="Source Sans Pro"/>
                <a:sym typeface="Source Sans Pro"/>
              </a:defRPr>
            </a:lvl9pPr>
          </a:lstStyle>
          <a:p>
            <a:r>
              <a:t>xx%</a:t>
            </a:r>
          </a:p>
        </p:txBody>
      </p:sp>
      <p:sp>
        <p:nvSpPr>
          <p:cNvPr id="50" name="Google Shape;50;g2493e1f3726_0_739"/>
          <p:cNvSpPr txBox="1"/>
          <p:nvPr>
            <p:ph idx="1" type="body"/>
          </p:nvPr>
        </p:nvSpPr>
        <p:spPr>
          <a:xfrm>
            <a:off x="415600" y="3793576"/>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Clr>
                <a:schemeClr val="lt1"/>
              </a:buClr>
              <a:buSzPts val="2400"/>
              <a:buChar char="●"/>
              <a:defRPr>
                <a:solidFill>
                  <a:schemeClr val="lt1"/>
                </a:solidFill>
              </a:defRPr>
            </a:lvl1pPr>
            <a:lvl2pPr indent="-349250" lvl="1" marL="914400" algn="ctr">
              <a:spcBef>
                <a:spcPts val="0"/>
              </a:spcBef>
              <a:spcAft>
                <a:spcPts val="0"/>
              </a:spcAft>
              <a:buClr>
                <a:schemeClr val="lt1"/>
              </a:buClr>
              <a:buSzPts val="1900"/>
              <a:buChar char="○"/>
              <a:defRPr>
                <a:solidFill>
                  <a:schemeClr val="lt1"/>
                </a:solidFill>
              </a:defRPr>
            </a:lvl2pPr>
            <a:lvl3pPr indent="-349250" lvl="2" marL="1371600" algn="ctr">
              <a:spcBef>
                <a:spcPts val="0"/>
              </a:spcBef>
              <a:spcAft>
                <a:spcPts val="0"/>
              </a:spcAft>
              <a:buClr>
                <a:schemeClr val="lt1"/>
              </a:buClr>
              <a:buSzPts val="1900"/>
              <a:buChar char="■"/>
              <a:defRPr>
                <a:solidFill>
                  <a:schemeClr val="lt1"/>
                </a:solidFill>
              </a:defRPr>
            </a:lvl3pPr>
            <a:lvl4pPr indent="-349250" lvl="3" marL="1828800" algn="ctr">
              <a:spcBef>
                <a:spcPts val="0"/>
              </a:spcBef>
              <a:spcAft>
                <a:spcPts val="0"/>
              </a:spcAft>
              <a:buClr>
                <a:schemeClr val="lt1"/>
              </a:buClr>
              <a:buSzPts val="1900"/>
              <a:buChar char="●"/>
              <a:defRPr>
                <a:solidFill>
                  <a:schemeClr val="lt1"/>
                </a:solidFill>
              </a:defRPr>
            </a:lvl4pPr>
            <a:lvl5pPr indent="-349250" lvl="4" marL="2286000" algn="ctr">
              <a:spcBef>
                <a:spcPts val="0"/>
              </a:spcBef>
              <a:spcAft>
                <a:spcPts val="0"/>
              </a:spcAft>
              <a:buClr>
                <a:schemeClr val="lt1"/>
              </a:buClr>
              <a:buSzPts val="1900"/>
              <a:buChar char="○"/>
              <a:defRPr>
                <a:solidFill>
                  <a:schemeClr val="lt1"/>
                </a:solidFill>
              </a:defRPr>
            </a:lvl5pPr>
            <a:lvl6pPr indent="-349250" lvl="5" marL="2743200" algn="ctr">
              <a:spcBef>
                <a:spcPts val="0"/>
              </a:spcBef>
              <a:spcAft>
                <a:spcPts val="0"/>
              </a:spcAft>
              <a:buClr>
                <a:schemeClr val="lt1"/>
              </a:buClr>
              <a:buSzPts val="1900"/>
              <a:buChar char="■"/>
              <a:defRPr>
                <a:solidFill>
                  <a:schemeClr val="lt1"/>
                </a:solidFill>
              </a:defRPr>
            </a:lvl6pPr>
            <a:lvl7pPr indent="-349250" lvl="6" marL="3200400" algn="ctr">
              <a:spcBef>
                <a:spcPts val="0"/>
              </a:spcBef>
              <a:spcAft>
                <a:spcPts val="0"/>
              </a:spcAft>
              <a:buClr>
                <a:schemeClr val="lt1"/>
              </a:buClr>
              <a:buSzPts val="1900"/>
              <a:buChar char="●"/>
              <a:defRPr>
                <a:solidFill>
                  <a:schemeClr val="lt1"/>
                </a:solidFill>
              </a:defRPr>
            </a:lvl7pPr>
            <a:lvl8pPr indent="-349250" lvl="7" marL="3657600" algn="ctr">
              <a:spcBef>
                <a:spcPts val="0"/>
              </a:spcBef>
              <a:spcAft>
                <a:spcPts val="0"/>
              </a:spcAft>
              <a:buClr>
                <a:schemeClr val="lt1"/>
              </a:buClr>
              <a:buSzPts val="1900"/>
              <a:buChar char="○"/>
              <a:defRPr>
                <a:solidFill>
                  <a:schemeClr val="lt1"/>
                </a:solidFill>
              </a:defRPr>
            </a:lvl8pPr>
            <a:lvl9pPr indent="-349250" lvl="8" marL="4114800" algn="ctr">
              <a:spcBef>
                <a:spcPts val="0"/>
              </a:spcBef>
              <a:spcAft>
                <a:spcPts val="0"/>
              </a:spcAft>
              <a:buClr>
                <a:schemeClr val="lt1"/>
              </a:buClr>
              <a:buSzPts val="1900"/>
              <a:buChar char="■"/>
              <a:defRPr>
                <a:solidFill>
                  <a:schemeClr val="lt1"/>
                </a:solidFill>
              </a:defRPr>
            </a:lvl9pPr>
          </a:lstStyle>
          <a:p/>
        </p:txBody>
      </p:sp>
      <p:sp>
        <p:nvSpPr>
          <p:cNvPr id="51" name="Google Shape;51;g2493e1f3726_0_739"/>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2493e1f3726_0_744"/>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dark band">
  <p:cSld name="Title and content dark band">
    <p:bg>
      <p:bgPr>
        <a:solidFill>
          <a:schemeClr val="accent5"/>
        </a:solidFill>
      </p:bgPr>
    </p:bg>
    <p:spTree>
      <p:nvGrpSpPr>
        <p:cNvPr id="54" name="Shape 54"/>
        <p:cNvGrpSpPr/>
        <p:nvPr/>
      </p:nvGrpSpPr>
      <p:grpSpPr>
        <a:xfrm>
          <a:off x="0" y="0"/>
          <a:ext cx="0" cy="0"/>
          <a:chOff x="0" y="0"/>
          <a:chExt cx="0" cy="0"/>
        </a:xfrm>
      </p:grpSpPr>
      <p:sp>
        <p:nvSpPr>
          <p:cNvPr id="55" name="Google Shape;55;g2493e1f3726_0_746"/>
          <p:cNvSpPr/>
          <p:nvPr/>
        </p:nvSpPr>
        <p:spPr>
          <a:xfrm>
            <a:off x="0" y="0"/>
            <a:ext cx="12192000" cy="304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56" name="Google Shape;56;g2493e1f3726_0_746"/>
          <p:cNvSpPr txBox="1"/>
          <p:nvPr>
            <p:ph idx="11" type="ftr"/>
          </p:nvPr>
        </p:nvSpPr>
        <p:spPr>
          <a:xfrm>
            <a:off x="8083104" y="6111876"/>
            <a:ext cx="3048000" cy="3651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solidFill>
                  <a:schemeClr val="accent5"/>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7" name="Google Shape;57;g2493e1f3726_0_746"/>
          <p:cNvSpPr txBox="1"/>
          <p:nvPr>
            <p:ph idx="12" type="sldNum"/>
          </p:nvPr>
        </p:nvSpPr>
        <p:spPr>
          <a:xfrm>
            <a:off x="11131104" y="6111876"/>
            <a:ext cx="609600" cy="365100"/>
          </a:xfrm>
          <a:prstGeom prst="rect">
            <a:avLst/>
          </a:prstGeom>
          <a:noFill/>
          <a:ln>
            <a:noFill/>
          </a:ln>
        </p:spPr>
        <p:txBody>
          <a:bodyPr anchorCtr="0" anchor="b" bIns="45700" lIns="91425" spcFirstLastPara="1" rIns="91425" wrap="square" tIns="45700">
            <a:normAutofit/>
          </a:bodyPr>
          <a:lstStyle>
            <a:lvl1pPr indent="0" lvl="0" marL="0" rtl="0" algn="r">
              <a:spcBef>
                <a:spcPts val="0"/>
              </a:spcBef>
              <a:buNone/>
              <a:defRPr b="0" i="0" sz="1000" u="none" cap="none" strike="noStrike">
                <a:solidFill>
                  <a:schemeClr val="accent5"/>
                </a:solidFill>
                <a:latin typeface="Verdana"/>
                <a:ea typeface="Verdana"/>
                <a:cs typeface="Verdana"/>
                <a:sym typeface="Verdana"/>
              </a:defRPr>
            </a:lvl1pPr>
            <a:lvl2pPr indent="0" lvl="1" marL="0" rtl="0" algn="r">
              <a:spcBef>
                <a:spcPts val="0"/>
              </a:spcBef>
              <a:buNone/>
              <a:defRPr b="0" i="0" sz="1000" u="none" cap="none" strike="noStrike">
                <a:solidFill>
                  <a:schemeClr val="accent5"/>
                </a:solidFill>
                <a:latin typeface="Verdana"/>
                <a:ea typeface="Verdana"/>
                <a:cs typeface="Verdana"/>
                <a:sym typeface="Verdana"/>
              </a:defRPr>
            </a:lvl2pPr>
            <a:lvl3pPr indent="0" lvl="2" marL="0" rtl="0" algn="r">
              <a:spcBef>
                <a:spcPts val="0"/>
              </a:spcBef>
              <a:buNone/>
              <a:defRPr b="0" i="0" sz="1000" u="none" cap="none" strike="noStrike">
                <a:solidFill>
                  <a:schemeClr val="accent5"/>
                </a:solidFill>
                <a:latin typeface="Verdana"/>
                <a:ea typeface="Verdana"/>
                <a:cs typeface="Verdana"/>
                <a:sym typeface="Verdana"/>
              </a:defRPr>
            </a:lvl3pPr>
            <a:lvl4pPr indent="0" lvl="3" marL="0" rtl="0" algn="r">
              <a:spcBef>
                <a:spcPts val="0"/>
              </a:spcBef>
              <a:buNone/>
              <a:defRPr b="0" i="0" sz="1000" u="none" cap="none" strike="noStrike">
                <a:solidFill>
                  <a:schemeClr val="accent5"/>
                </a:solidFill>
                <a:latin typeface="Verdana"/>
                <a:ea typeface="Verdana"/>
                <a:cs typeface="Verdana"/>
                <a:sym typeface="Verdana"/>
              </a:defRPr>
            </a:lvl4pPr>
            <a:lvl5pPr indent="0" lvl="4" marL="0" rtl="0" algn="r">
              <a:spcBef>
                <a:spcPts val="0"/>
              </a:spcBef>
              <a:buNone/>
              <a:defRPr b="0" i="0" sz="1000" u="none" cap="none" strike="noStrike">
                <a:solidFill>
                  <a:schemeClr val="accent5"/>
                </a:solidFill>
                <a:latin typeface="Verdana"/>
                <a:ea typeface="Verdana"/>
                <a:cs typeface="Verdana"/>
                <a:sym typeface="Verdana"/>
              </a:defRPr>
            </a:lvl5pPr>
            <a:lvl6pPr indent="0" lvl="5" marL="0" rtl="0" algn="r">
              <a:spcBef>
                <a:spcPts val="0"/>
              </a:spcBef>
              <a:buNone/>
              <a:defRPr b="0" i="0" sz="1000" u="none" cap="none" strike="noStrike">
                <a:solidFill>
                  <a:schemeClr val="accent5"/>
                </a:solidFill>
                <a:latin typeface="Verdana"/>
                <a:ea typeface="Verdana"/>
                <a:cs typeface="Verdana"/>
                <a:sym typeface="Verdana"/>
              </a:defRPr>
            </a:lvl6pPr>
            <a:lvl7pPr indent="0" lvl="6" marL="0" rtl="0" algn="r">
              <a:spcBef>
                <a:spcPts val="0"/>
              </a:spcBef>
              <a:buNone/>
              <a:defRPr b="0" i="0" sz="1000" u="none" cap="none" strike="noStrike">
                <a:solidFill>
                  <a:schemeClr val="accent5"/>
                </a:solidFill>
                <a:latin typeface="Verdana"/>
                <a:ea typeface="Verdana"/>
                <a:cs typeface="Verdana"/>
                <a:sym typeface="Verdana"/>
              </a:defRPr>
            </a:lvl7pPr>
            <a:lvl8pPr indent="0" lvl="7" marL="0" rtl="0" algn="r">
              <a:spcBef>
                <a:spcPts val="0"/>
              </a:spcBef>
              <a:buNone/>
              <a:defRPr b="0" i="0" sz="1000" u="none" cap="none" strike="noStrike">
                <a:solidFill>
                  <a:schemeClr val="accent5"/>
                </a:solidFill>
                <a:latin typeface="Verdana"/>
                <a:ea typeface="Verdana"/>
                <a:cs typeface="Verdana"/>
                <a:sym typeface="Verdana"/>
              </a:defRPr>
            </a:lvl8pPr>
            <a:lvl9pPr indent="0" lvl="8" marL="0" rtl="0" algn="r">
              <a:spcBef>
                <a:spcPts val="0"/>
              </a:spcBef>
              <a:buNone/>
              <a:defRPr b="0" i="0" sz="1000" u="none" cap="none" strike="noStrike">
                <a:solidFill>
                  <a:schemeClr val="accent5"/>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58" name="Google Shape;58;g2493e1f3726_0_746"/>
          <p:cNvSpPr txBox="1"/>
          <p:nvPr>
            <p:ph type="title"/>
          </p:nvPr>
        </p:nvSpPr>
        <p:spPr>
          <a:xfrm>
            <a:off x="603504" y="1463040"/>
            <a:ext cx="10515600" cy="5754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accent5"/>
              </a:buClr>
              <a:buSzPts val="5000"/>
              <a:buFont typeface="Verdana"/>
              <a:buNone/>
              <a:defRPr sz="5000">
                <a:solidFill>
                  <a:schemeClr val="accent5"/>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59" name="Google Shape;59;g2493e1f3726_0_746"/>
          <p:cNvSpPr txBox="1"/>
          <p:nvPr>
            <p:ph idx="1" type="body"/>
          </p:nvPr>
        </p:nvSpPr>
        <p:spPr>
          <a:xfrm>
            <a:off x="649224" y="3483864"/>
            <a:ext cx="4827900" cy="490500"/>
          </a:xfrm>
          <a:prstGeom prst="rect">
            <a:avLst/>
          </a:prstGeom>
          <a:noFill/>
          <a:ln>
            <a:noFill/>
          </a:ln>
        </p:spPr>
        <p:txBody>
          <a:bodyPr anchorCtr="0" anchor="t" bIns="45700" lIns="182875" spcFirstLastPara="1" rIns="91425" wrap="square" tIns="91425">
            <a:normAutofit/>
          </a:bodyPr>
          <a:lstStyle>
            <a:lvl1pPr indent="-228600" lvl="0" marL="457200" rtl="0" algn="l">
              <a:lnSpc>
                <a:spcPct val="100000"/>
              </a:lnSpc>
              <a:spcBef>
                <a:spcPts val="0"/>
              </a:spcBef>
              <a:spcAft>
                <a:spcPts val="0"/>
              </a:spcAft>
              <a:buSzPts val="1760"/>
              <a:buNone/>
              <a:defRPr b="1" sz="2200">
                <a:solidFill>
                  <a:schemeClr val="dk2"/>
                </a:solidFill>
              </a:defRPr>
            </a:lvl1pPr>
            <a:lvl2pPr indent="-381000" lvl="1" marL="914400" rtl="0" algn="l">
              <a:spcBef>
                <a:spcPts val="1600"/>
              </a:spcBef>
              <a:spcAft>
                <a:spcPts val="0"/>
              </a:spcAft>
              <a:buSzPts val="2400"/>
              <a:buChar char="○"/>
              <a:defRPr>
                <a:solidFill>
                  <a:schemeClr val="lt1"/>
                </a:solidFill>
              </a:defRPr>
            </a:lvl2pPr>
            <a:lvl3pPr indent="-368300" lvl="2" marL="1371600" rtl="0" algn="l">
              <a:spcBef>
                <a:spcPts val="1600"/>
              </a:spcBef>
              <a:spcAft>
                <a:spcPts val="0"/>
              </a:spcAft>
              <a:buSzPts val="2200"/>
              <a:buChar char="■"/>
              <a:defRPr>
                <a:solidFill>
                  <a:schemeClr val="lt1"/>
                </a:solidFill>
              </a:defRPr>
            </a:lvl3pPr>
            <a:lvl4pPr indent="-363728" lvl="3" marL="1828800" rtl="0" algn="l">
              <a:spcBef>
                <a:spcPts val="1600"/>
              </a:spcBef>
              <a:spcAft>
                <a:spcPts val="0"/>
              </a:spcAft>
              <a:buSzPts val="2128"/>
              <a:buChar char="●"/>
              <a:defRPr>
                <a:solidFill>
                  <a:schemeClr val="lt1"/>
                </a:solidFill>
              </a:defRPr>
            </a:lvl4pPr>
            <a:lvl5pPr indent="-342900" lvl="4" marL="2286000" rtl="0" algn="l">
              <a:spcBef>
                <a:spcPts val="1600"/>
              </a:spcBef>
              <a:spcAft>
                <a:spcPts val="0"/>
              </a:spcAft>
              <a:buSzPts val="1800"/>
              <a:buChar char="○"/>
              <a:defRPr>
                <a:solidFill>
                  <a:schemeClr val="lt1"/>
                </a:solidFill>
              </a:defRPr>
            </a:lvl5pPr>
            <a:lvl6pPr indent="-342900" lvl="5" marL="2743200" rtl="0" algn="l">
              <a:spcBef>
                <a:spcPts val="1600"/>
              </a:spcBef>
              <a:spcAft>
                <a:spcPts val="0"/>
              </a:spcAft>
              <a:buSzPts val="1800"/>
              <a:buChar char="■"/>
              <a:defRPr/>
            </a:lvl6pPr>
            <a:lvl7pPr indent="-342900" lvl="6" marL="3200400" rtl="0" algn="l">
              <a:spcBef>
                <a:spcPts val="1600"/>
              </a:spcBef>
              <a:spcAft>
                <a:spcPts val="0"/>
              </a:spcAft>
              <a:buSzPts val="1800"/>
              <a:buChar char="●"/>
              <a:defRPr/>
            </a:lvl7pPr>
            <a:lvl8pPr indent="-342900" lvl="7" marL="3657600" rtl="0" algn="l">
              <a:spcBef>
                <a:spcPts val="1600"/>
              </a:spcBef>
              <a:spcAft>
                <a:spcPts val="0"/>
              </a:spcAft>
              <a:buSzPts val="1800"/>
              <a:buChar char="○"/>
              <a:defRPr/>
            </a:lvl8pPr>
            <a:lvl9pPr indent="-342900" lvl="8" marL="4114800" rtl="0" algn="l">
              <a:spcBef>
                <a:spcPts val="1600"/>
              </a:spcBef>
              <a:spcAft>
                <a:spcPts val="1600"/>
              </a:spcAft>
              <a:buSzPts val="1800"/>
              <a:buChar char="■"/>
              <a:defRPr/>
            </a:lvl9pPr>
          </a:lstStyle>
          <a:p/>
        </p:txBody>
      </p:sp>
      <p:sp>
        <p:nvSpPr>
          <p:cNvPr id="60" name="Google Shape;60;g2493e1f3726_0_746"/>
          <p:cNvSpPr txBox="1"/>
          <p:nvPr>
            <p:ph idx="2" type="body"/>
          </p:nvPr>
        </p:nvSpPr>
        <p:spPr>
          <a:xfrm>
            <a:off x="365760" y="3931920"/>
            <a:ext cx="4755000" cy="1682700"/>
          </a:xfrm>
          <a:prstGeom prst="rect">
            <a:avLst/>
          </a:prstGeom>
          <a:noFill/>
          <a:ln>
            <a:noFill/>
          </a:ln>
        </p:spPr>
        <p:txBody>
          <a:bodyPr anchorCtr="0" anchor="t" bIns="45700" lIns="182875" spcFirstLastPara="1" rIns="91425" wrap="square" tIns="91425">
            <a:normAutofit/>
          </a:bodyPr>
          <a:lstStyle>
            <a:lvl1pPr indent="-309880" lvl="0" marL="457200" rtl="0" algn="l">
              <a:lnSpc>
                <a:spcPct val="150000"/>
              </a:lnSpc>
              <a:spcBef>
                <a:spcPts val="0"/>
              </a:spcBef>
              <a:spcAft>
                <a:spcPts val="0"/>
              </a:spcAft>
              <a:buSzPts val="1280"/>
              <a:buChar char="●"/>
              <a:defRPr sz="1600">
                <a:solidFill>
                  <a:schemeClr val="dk2"/>
                </a:solidFill>
              </a:defRPr>
            </a:lvl1pPr>
            <a:lvl2pPr indent="-330200" lvl="1" marL="914400" rtl="0" algn="l">
              <a:lnSpc>
                <a:spcPct val="150000"/>
              </a:lnSpc>
              <a:spcBef>
                <a:spcPts val="1600"/>
              </a:spcBef>
              <a:spcAft>
                <a:spcPts val="0"/>
              </a:spcAft>
              <a:buSzPts val="1600"/>
              <a:buChar char="○"/>
              <a:defRPr sz="1600">
                <a:solidFill>
                  <a:schemeClr val="dk2"/>
                </a:solidFill>
              </a:defRPr>
            </a:lvl2pPr>
            <a:lvl3pPr indent="-330200" lvl="2" marL="1371600" rtl="0" algn="l">
              <a:lnSpc>
                <a:spcPct val="150000"/>
              </a:lnSpc>
              <a:spcBef>
                <a:spcPts val="1600"/>
              </a:spcBef>
              <a:spcAft>
                <a:spcPts val="0"/>
              </a:spcAft>
              <a:buSzPts val="1600"/>
              <a:buChar char="■"/>
              <a:defRPr sz="1600">
                <a:solidFill>
                  <a:schemeClr val="dk2"/>
                </a:solidFill>
              </a:defRPr>
            </a:lvl3pPr>
            <a:lvl4pPr indent="-342392" lvl="3" marL="1828800" rtl="0" algn="l">
              <a:lnSpc>
                <a:spcPct val="150000"/>
              </a:lnSpc>
              <a:spcBef>
                <a:spcPts val="1600"/>
              </a:spcBef>
              <a:spcAft>
                <a:spcPts val="0"/>
              </a:spcAft>
              <a:buSzPts val="1792"/>
              <a:buChar char="●"/>
              <a:defRPr sz="1600">
                <a:solidFill>
                  <a:schemeClr val="dk2"/>
                </a:solidFill>
              </a:defRPr>
            </a:lvl4pPr>
            <a:lvl5pPr indent="-330200" lvl="4" marL="2286000" rtl="0" algn="l">
              <a:lnSpc>
                <a:spcPct val="150000"/>
              </a:lnSpc>
              <a:spcBef>
                <a:spcPts val="1600"/>
              </a:spcBef>
              <a:spcAft>
                <a:spcPts val="0"/>
              </a:spcAft>
              <a:buSzPts val="1600"/>
              <a:buChar char="○"/>
              <a:defRPr sz="1600">
                <a:solidFill>
                  <a:schemeClr val="dk2"/>
                </a:solidFill>
              </a:defRPr>
            </a:lvl5pPr>
            <a:lvl6pPr indent="-342900" lvl="5" marL="2743200" rtl="0" algn="l">
              <a:spcBef>
                <a:spcPts val="1600"/>
              </a:spcBef>
              <a:spcAft>
                <a:spcPts val="0"/>
              </a:spcAft>
              <a:buSzPts val="1800"/>
              <a:buChar char="■"/>
              <a:defRPr/>
            </a:lvl6pPr>
            <a:lvl7pPr indent="-342900" lvl="6" marL="3200400" rtl="0" algn="l">
              <a:spcBef>
                <a:spcPts val="1600"/>
              </a:spcBef>
              <a:spcAft>
                <a:spcPts val="0"/>
              </a:spcAft>
              <a:buSzPts val="1800"/>
              <a:buChar char="●"/>
              <a:defRPr/>
            </a:lvl7pPr>
            <a:lvl8pPr indent="-342900" lvl="7" marL="3657600" rtl="0" algn="l">
              <a:spcBef>
                <a:spcPts val="1600"/>
              </a:spcBef>
              <a:spcAft>
                <a:spcPts val="0"/>
              </a:spcAft>
              <a:buSzPts val="1800"/>
              <a:buChar char="○"/>
              <a:defRPr/>
            </a:lvl8pPr>
            <a:lvl9pPr indent="-342900" lvl="8" marL="4114800" rtl="0" algn="l">
              <a:spcBef>
                <a:spcPts val="1600"/>
              </a:spcBef>
              <a:spcAft>
                <a:spcPts val="1600"/>
              </a:spcAft>
              <a:buSzPts val="1800"/>
              <a:buChar char="■"/>
              <a:defRPr/>
            </a:lvl9pPr>
          </a:lstStyle>
          <a:p/>
        </p:txBody>
      </p:sp>
      <p:sp>
        <p:nvSpPr>
          <p:cNvPr id="61" name="Google Shape;61;g2493e1f3726_0_746"/>
          <p:cNvSpPr txBox="1"/>
          <p:nvPr>
            <p:ph idx="3" type="body"/>
          </p:nvPr>
        </p:nvSpPr>
        <p:spPr>
          <a:xfrm>
            <a:off x="5943600" y="3931920"/>
            <a:ext cx="4755000" cy="1682700"/>
          </a:xfrm>
          <a:prstGeom prst="rect">
            <a:avLst/>
          </a:prstGeom>
          <a:noFill/>
          <a:ln>
            <a:noFill/>
          </a:ln>
        </p:spPr>
        <p:txBody>
          <a:bodyPr anchorCtr="0" anchor="t" bIns="45700" lIns="182875" spcFirstLastPara="1" rIns="91425" wrap="square" tIns="91425">
            <a:normAutofit/>
          </a:bodyPr>
          <a:lstStyle>
            <a:lvl1pPr indent="-309880" lvl="0" marL="457200" rtl="0" algn="l">
              <a:lnSpc>
                <a:spcPct val="150000"/>
              </a:lnSpc>
              <a:spcBef>
                <a:spcPts val="0"/>
              </a:spcBef>
              <a:spcAft>
                <a:spcPts val="0"/>
              </a:spcAft>
              <a:buSzPts val="1280"/>
              <a:buChar char="●"/>
              <a:defRPr sz="1600">
                <a:solidFill>
                  <a:schemeClr val="dk2"/>
                </a:solidFill>
              </a:defRPr>
            </a:lvl1pPr>
            <a:lvl2pPr indent="-330200" lvl="1" marL="914400" rtl="0" algn="l">
              <a:lnSpc>
                <a:spcPct val="150000"/>
              </a:lnSpc>
              <a:spcBef>
                <a:spcPts val="1600"/>
              </a:spcBef>
              <a:spcAft>
                <a:spcPts val="0"/>
              </a:spcAft>
              <a:buSzPts val="1600"/>
              <a:buChar char="○"/>
              <a:defRPr sz="1600">
                <a:solidFill>
                  <a:schemeClr val="dk2"/>
                </a:solidFill>
              </a:defRPr>
            </a:lvl2pPr>
            <a:lvl3pPr indent="-330200" lvl="2" marL="1371600" rtl="0" algn="l">
              <a:lnSpc>
                <a:spcPct val="150000"/>
              </a:lnSpc>
              <a:spcBef>
                <a:spcPts val="1600"/>
              </a:spcBef>
              <a:spcAft>
                <a:spcPts val="0"/>
              </a:spcAft>
              <a:buSzPts val="1600"/>
              <a:buChar char="■"/>
              <a:defRPr sz="1600">
                <a:solidFill>
                  <a:schemeClr val="dk2"/>
                </a:solidFill>
              </a:defRPr>
            </a:lvl3pPr>
            <a:lvl4pPr indent="-342392" lvl="3" marL="1828800" rtl="0" algn="l">
              <a:lnSpc>
                <a:spcPct val="150000"/>
              </a:lnSpc>
              <a:spcBef>
                <a:spcPts val="1600"/>
              </a:spcBef>
              <a:spcAft>
                <a:spcPts val="0"/>
              </a:spcAft>
              <a:buSzPts val="1792"/>
              <a:buChar char="●"/>
              <a:defRPr sz="1600">
                <a:solidFill>
                  <a:schemeClr val="dk2"/>
                </a:solidFill>
              </a:defRPr>
            </a:lvl4pPr>
            <a:lvl5pPr indent="-330200" lvl="4" marL="2286000" rtl="0" algn="l">
              <a:lnSpc>
                <a:spcPct val="150000"/>
              </a:lnSpc>
              <a:spcBef>
                <a:spcPts val="1600"/>
              </a:spcBef>
              <a:spcAft>
                <a:spcPts val="0"/>
              </a:spcAft>
              <a:buSzPts val="1600"/>
              <a:buChar char="○"/>
              <a:defRPr sz="1600">
                <a:solidFill>
                  <a:schemeClr val="dk2"/>
                </a:solidFill>
              </a:defRPr>
            </a:lvl5pPr>
            <a:lvl6pPr indent="-342900" lvl="5" marL="2743200" rtl="0" algn="l">
              <a:spcBef>
                <a:spcPts val="1600"/>
              </a:spcBef>
              <a:spcAft>
                <a:spcPts val="0"/>
              </a:spcAft>
              <a:buSzPts val="1800"/>
              <a:buChar char="■"/>
              <a:defRPr/>
            </a:lvl6pPr>
            <a:lvl7pPr indent="-342900" lvl="6" marL="3200400" rtl="0" algn="l">
              <a:spcBef>
                <a:spcPts val="1600"/>
              </a:spcBef>
              <a:spcAft>
                <a:spcPts val="0"/>
              </a:spcAft>
              <a:buSzPts val="1800"/>
              <a:buChar char="●"/>
              <a:defRPr/>
            </a:lvl7pPr>
            <a:lvl8pPr indent="-342900" lvl="7" marL="3657600" rtl="0" algn="l">
              <a:spcBef>
                <a:spcPts val="1600"/>
              </a:spcBef>
              <a:spcAft>
                <a:spcPts val="0"/>
              </a:spcAft>
              <a:buSzPts val="1800"/>
              <a:buChar char="○"/>
              <a:defRPr/>
            </a:lvl8pPr>
            <a:lvl9pPr indent="-342900" lvl="8" marL="4114800" rtl="0" algn="l">
              <a:spcBef>
                <a:spcPts val="1600"/>
              </a:spcBef>
              <a:spcAft>
                <a:spcPts val="1600"/>
              </a:spcAft>
              <a:buSzPts val="1800"/>
              <a:buChar char="■"/>
              <a:defRPr/>
            </a:lvl9pPr>
          </a:lstStyle>
          <a:p/>
        </p:txBody>
      </p:sp>
      <p:grpSp>
        <p:nvGrpSpPr>
          <p:cNvPr id="62" name="Google Shape;62;g2493e1f3726_0_746"/>
          <p:cNvGrpSpPr/>
          <p:nvPr/>
        </p:nvGrpSpPr>
        <p:grpSpPr>
          <a:xfrm flipH="1" rot="5400000">
            <a:off x="-45366059" y="7754512"/>
            <a:ext cx="11160461" cy="0"/>
            <a:chOff x="2287349" y="55407920"/>
            <a:chExt cx="11160461" cy="0"/>
          </a:xfrm>
        </p:grpSpPr>
        <p:cxnSp>
          <p:nvCxnSpPr>
            <p:cNvPr id="63" name="Google Shape;63;g2493e1f3726_0_746"/>
            <p:cNvCxnSpPr/>
            <p:nvPr/>
          </p:nvCxnSpPr>
          <p:spPr>
            <a:xfrm rot="10800000">
              <a:off x="5934599" y="51760670"/>
              <a:ext cx="0" cy="7294500"/>
            </a:xfrm>
            <a:prstGeom prst="straightConnector1">
              <a:avLst/>
            </a:prstGeom>
            <a:noFill/>
            <a:ln cap="flat" cmpd="sng" w="44450">
              <a:solidFill>
                <a:schemeClr val="dk2"/>
              </a:solidFill>
              <a:prstDash val="solid"/>
              <a:round/>
              <a:headEnd len="sm" w="sm" type="none"/>
              <a:tailEnd len="sm" w="sm" type="none"/>
            </a:ln>
          </p:spPr>
        </p:cxnSp>
        <p:cxnSp>
          <p:nvCxnSpPr>
            <p:cNvPr id="64" name="Google Shape;64;g2493e1f3726_0_746"/>
            <p:cNvCxnSpPr/>
            <p:nvPr/>
          </p:nvCxnSpPr>
          <p:spPr>
            <a:xfrm rot="10800000">
              <a:off x="11514760" y="53474870"/>
              <a:ext cx="0" cy="3866100"/>
            </a:xfrm>
            <a:prstGeom prst="straightConnector1">
              <a:avLst/>
            </a:prstGeom>
            <a:noFill/>
            <a:ln cap="flat" cmpd="sng" w="44450">
              <a:solidFill>
                <a:schemeClr val="accent5"/>
              </a:solidFill>
              <a:prstDash val="solid"/>
              <a:round/>
              <a:headEnd len="sm" w="sm" type="none"/>
              <a:tailEnd len="sm" w="sm"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 name="Shape 65"/>
        <p:cNvGrpSpPr/>
        <p:nvPr/>
      </p:nvGrpSpPr>
      <p:grpSpPr>
        <a:xfrm>
          <a:off x="0" y="0"/>
          <a:ext cx="0" cy="0"/>
          <a:chOff x="0" y="0"/>
          <a:chExt cx="0" cy="0"/>
        </a:xfrm>
      </p:grpSpPr>
      <p:sp>
        <p:nvSpPr>
          <p:cNvPr id="66" name="Google Shape;66;g2493e1f3726_0_757"/>
          <p:cNvSpPr txBox="1"/>
          <p:nvPr>
            <p:ph type="title"/>
          </p:nvPr>
        </p:nvSpPr>
        <p:spPr>
          <a:xfrm>
            <a:off x="670560" y="4983480"/>
            <a:ext cx="10911900" cy="10515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rgbClr val="FF8C3C"/>
              </a:buClr>
              <a:buSzPts val="18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67" name="Google Shape;67;g2493e1f3726_0_757"/>
          <p:cNvSpPr txBox="1"/>
          <p:nvPr>
            <p:ph idx="1" type="body"/>
          </p:nvPr>
        </p:nvSpPr>
        <p:spPr>
          <a:xfrm>
            <a:off x="670560" y="530352"/>
            <a:ext cx="10911900" cy="4188000"/>
          </a:xfrm>
          <a:prstGeom prst="rect">
            <a:avLst/>
          </a:prstGeom>
          <a:noFill/>
          <a:ln>
            <a:noFill/>
          </a:ln>
        </p:spPr>
        <p:txBody>
          <a:bodyPr anchorCtr="0" anchor="t" bIns="45700" lIns="182875" spcFirstLastPara="1" rIns="91425" wrap="square" tIns="91425">
            <a:normAutofit/>
          </a:bodyPr>
          <a:lstStyle>
            <a:lvl1pPr indent="-320040" lvl="0" marL="457200" rtl="0" algn="l">
              <a:spcBef>
                <a:spcPts val="250"/>
              </a:spcBef>
              <a:spcAft>
                <a:spcPts val="0"/>
              </a:spcAft>
              <a:buSzPts val="1440"/>
              <a:buChar char="●"/>
              <a:defRPr/>
            </a:lvl1pPr>
            <a:lvl2pPr indent="-342900" lvl="1" marL="914400" rtl="0" algn="l">
              <a:spcBef>
                <a:spcPts val="1600"/>
              </a:spcBef>
              <a:spcAft>
                <a:spcPts val="0"/>
              </a:spcAft>
              <a:buSzPts val="1800"/>
              <a:buChar char="○"/>
              <a:defRPr/>
            </a:lvl2pPr>
            <a:lvl3pPr indent="-342900" lvl="2" marL="1371600" rtl="0" algn="l">
              <a:spcBef>
                <a:spcPts val="1600"/>
              </a:spcBef>
              <a:spcAft>
                <a:spcPts val="0"/>
              </a:spcAft>
              <a:buSzPts val="1800"/>
              <a:buChar char="■"/>
              <a:defRPr/>
            </a:lvl3pPr>
            <a:lvl4pPr indent="-356616" lvl="3" marL="1828800" rtl="0" algn="l">
              <a:spcBef>
                <a:spcPts val="1600"/>
              </a:spcBef>
              <a:spcAft>
                <a:spcPts val="0"/>
              </a:spcAft>
              <a:buSzPts val="2016"/>
              <a:buChar char="●"/>
              <a:defRPr/>
            </a:lvl4pPr>
            <a:lvl5pPr indent="-342900" lvl="4" marL="2286000" rtl="0" algn="l">
              <a:spcBef>
                <a:spcPts val="1600"/>
              </a:spcBef>
              <a:spcAft>
                <a:spcPts val="0"/>
              </a:spcAft>
              <a:buSzPts val="1800"/>
              <a:buChar char="○"/>
              <a:defRPr/>
            </a:lvl5pPr>
            <a:lvl6pPr indent="-342900" lvl="5" marL="2743200" rtl="0" algn="l">
              <a:spcBef>
                <a:spcPts val="1600"/>
              </a:spcBef>
              <a:spcAft>
                <a:spcPts val="0"/>
              </a:spcAft>
              <a:buSzPts val="1800"/>
              <a:buChar char="■"/>
              <a:defRPr/>
            </a:lvl6pPr>
            <a:lvl7pPr indent="-342900" lvl="6" marL="3200400" rtl="0" algn="l">
              <a:spcBef>
                <a:spcPts val="1600"/>
              </a:spcBef>
              <a:spcAft>
                <a:spcPts val="0"/>
              </a:spcAft>
              <a:buSzPts val="1800"/>
              <a:buChar char="●"/>
              <a:defRPr/>
            </a:lvl7pPr>
            <a:lvl8pPr indent="-342900" lvl="7" marL="3657600" rtl="0" algn="l">
              <a:spcBef>
                <a:spcPts val="1600"/>
              </a:spcBef>
              <a:spcAft>
                <a:spcPts val="0"/>
              </a:spcAft>
              <a:buSzPts val="1800"/>
              <a:buChar char="○"/>
              <a:defRPr/>
            </a:lvl8pPr>
            <a:lvl9pPr indent="-342900" lvl="8" marL="4114800" rtl="0" algn="l">
              <a:spcBef>
                <a:spcPts val="1600"/>
              </a:spcBef>
              <a:spcAft>
                <a:spcPts val="1600"/>
              </a:spcAft>
              <a:buSzPts val="1800"/>
              <a:buChar char="■"/>
              <a:defRPr/>
            </a:lvl9pPr>
          </a:lstStyle>
          <a:p/>
        </p:txBody>
      </p:sp>
      <p:sp>
        <p:nvSpPr>
          <p:cNvPr id="68" name="Google Shape;68;g2493e1f3726_0_757"/>
          <p:cNvSpPr txBox="1"/>
          <p:nvPr>
            <p:ph idx="10" type="dt"/>
          </p:nvPr>
        </p:nvSpPr>
        <p:spPr>
          <a:xfrm>
            <a:off x="5035104" y="6111876"/>
            <a:ext cx="3048000" cy="365100"/>
          </a:xfrm>
          <a:prstGeom prst="rect">
            <a:avLst/>
          </a:prstGeom>
          <a:noFill/>
          <a:ln>
            <a:noFill/>
          </a:ln>
        </p:spPr>
        <p:txBody>
          <a:bodyPr anchorCtr="0" anchor="b"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9" name="Google Shape;69;g2493e1f3726_0_757"/>
          <p:cNvSpPr txBox="1"/>
          <p:nvPr>
            <p:ph idx="11" type="ftr"/>
          </p:nvPr>
        </p:nvSpPr>
        <p:spPr>
          <a:xfrm>
            <a:off x="8083104" y="6111876"/>
            <a:ext cx="3048000" cy="3651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g2493e1f3726_0_757"/>
          <p:cNvSpPr txBox="1"/>
          <p:nvPr>
            <p:ph idx="12" type="sldNum"/>
          </p:nvPr>
        </p:nvSpPr>
        <p:spPr>
          <a:xfrm>
            <a:off x="11131104" y="6111876"/>
            <a:ext cx="609600" cy="365100"/>
          </a:xfrm>
          <a:prstGeom prst="rect">
            <a:avLst/>
          </a:prstGeom>
          <a:noFill/>
          <a:ln>
            <a:noFill/>
          </a:ln>
        </p:spPr>
        <p:txBody>
          <a:bodyPr anchorCtr="0" anchor="b"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g2493e1f3726_0_706"/>
          <p:cNvSpPr/>
          <p:nvPr/>
        </p:nvSpPr>
        <p:spPr>
          <a:xfrm>
            <a:off x="107600" y="3534800"/>
            <a:ext cx="11976900" cy="3215700"/>
          </a:xfrm>
          <a:prstGeom prst="rect">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 name="Google Shape;16;g2493e1f3726_0_706"/>
          <p:cNvSpPr txBox="1"/>
          <p:nvPr>
            <p:ph type="title"/>
          </p:nvPr>
        </p:nvSpPr>
        <p:spPr>
          <a:xfrm>
            <a:off x="647833" y="2286000"/>
            <a:ext cx="10911600" cy="1047600"/>
          </a:xfrm>
          <a:prstGeom prst="rect">
            <a:avLst/>
          </a:prstGeom>
        </p:spPr>
        <p:txBody>
          <a:bodyPr anchorCtr="0" anchor="b" bIns="121900" lIns="121900" spcFirstLastPara="1" rIns="121900" wrap="square" tIns="12190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7" name="Google Shape;17;g2493e1f3726_0_706"/>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g2493e1f3726_0_710"/>
          <p:cNvSpPr txBox="1"/>
          <p:nvPr>
            <p:ph type="title"/>
          </p:nvPr>
        </p:nvSpPr>
        <p:spPr>
          <a:xfrm>
            <a:off x="415600" y="593367"/>
            <a:ext cx="11360700" cy="8313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0" name="Google Shape;20;g2493e1f3726_0_710"/>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1" name="Google Shape;21;g2493e1f3726_0_710"/>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g2493e1f3726_0_714"/>
          <p:cNvSpPr txBox="1"/>
          <p:nvPr>
            <p:ph type="title"/>
          </p:nvPr>
        </p:nvSpPr>
        <p:spPr>
          <a:xfrm>
            <a:off x="415600" y="593367"/>
            <a:ext cx="11360700" cy="8313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4" name="Google Shape;24;g2493e1f3726_0_714"/>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5" name="Google Shape;25;g2493e1f3726_0_714"/>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6" name="Google Shape;26;g2493e1f3726_0_714"/>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g2493e1f3726_0_719"/>
          <p:cNvSpPr txBox="1"/>
          <p:nvPr>
            <p:ph type="title"/>
          </p:nvPr>
        </p:nvSpPr>
        <p:spPr>
          <a:xfrm>
            <a:off x="415600" y="593367"/>
            <a:ext cx="11360700" cy="8313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9" name="Google Shape;29;g2493e1f3726_0_719"/>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g2493e1f3726_0_722"/>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2" name="Google Shape;32;g2493e1f3726_0_722"/>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3" name="Google Shape;33;g2493e1f3726_0_722"/>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g2493e1f3726_0_726"/>
          <p:cNvSpPr txBox="1"/>
          <p:nvPr>
            <p:ph type="title"/>
          </p:nvPr>
        </p:nvSpPr>
        <p:spPr>
          <a:xfrm>
            <a:off x="653667" y="701800"/>
            <a:ext cx="7472100" cy="54543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6400"/>
              <a:buNone/>
              <a:defRPr sz="6400">
                <a:solidFill>
                  <a:schemeClr val="lt1"/>
                </a:solidFill>
              </a:defRPr>
            </a:lvl1pPr>
            <a:lvl2pPr lvl="1">
              <a:spcBef>
                <a:spcPts val="0"/>
              </a:spcBef>
              <a:spcAft>
                <a:spcPts val="0"/>
              </a:spcAft>
              <a:buClr>
                <a:schemeClr val="lt1"/>
              </a:buClr>
              <a:buSzPts val="6400"/>
              <a:buNone/>
              <a:defRPr sz="6400">
                <a:solidFill>
                  <a:schemeClr val="lt1"/>
                </a:solidFill>
              </a:defRPr>
            </a:lvl2pPr>
            <a:lvl3pPr lvl="2">
              <a:spcBef>
                <a:spcPts val="0"/>
              </a:spcBef>
              <a:spcAft>
                <a:spcPts val="0"/>
              </a:spcAft>
              <a:buClr>
                <a:schemeClr val="lt1"/>
              </a:buClr>
              <a:buSzPts val="6400"/>
              <a:buNone/>
              <a:defRPr sz="6400">
                <a:solidFill>
                  <a:schemeClr val="lt1"/>
                </a:solidFill>
              </a:defRPr>
            </a:lvl3pPr>
            <a:lvl4pPr lvl="3">
              <a:spcBef>
                <a:spcPts val="0"/>
              </a:spcBef>
              <a:spcAft>
                <a:spcPts val="0"/>
              </a:spcAft>
              <a:buClr>
                <a:schemeClr val="lt1"/>
              </a:buClr>
              <a:buSzPts val="6400"/>
              <a:buNone/>
              <a:defRPr sz="6400">
                <a:solidFill>
                  <a:schemeClr val="lt1"/>
                </a:solidFill>
              </a:defRPr>
            </a:lvl4pPr>
            <a:lvl5pPr lvl="4">
              <a:spcBef>
                <a:spcPts val="0"/>
              </a:spcBef>
              <a:spcAft>
                <a:spcPts val="0"/>
              </a:spcAft>
              <a:buClr>
                <a:schemeClr val="lt1"/>
              </a:buClr>
              <a:buSzPts val="6400"/>
              <a:buNone/>
              <a:defRPr sz="6400">
                <a:solidFill>
                  <a:schemeClr val="lt1"/>
                </a:solidFill>
              </a:defRPr>
            </a:lvl5pPr>
            <a:lvl6pPr lvl="5">
              <a:spcBef>
                <a:spcPts val="0"/>
              </a:spcBef>
              <a:spcAft>
                <a:spcPts val="0"/>
              </a:spcAft>
              <a:buClr>
                <a:schemeClr val="lt1"/>
              </a:buClr>
              <a:buSzPts val="6400"/>
              <a:buNone/>
              <a:defRPr sz="6400">
                <a:solidFill>
                  <a:schemeClr val="lt1"/>
                </a:solidFill>
              </a:defRPr>
            </a:lvl6pPr>
            <a:lvl7pPr lvl="6">
              <a:spcBef>
                <a:spcPts val="0"/>
              </a:spcBef>
              <a:spcAft>
                <a:spcPts val="0"/>
              </a:spcAft>
              <a:buClr>
                <a:schemeClr val="lt1"/>
              </a:buClr>
              <a:buSzPts val="6400"/>
              <a:buNone/>
              <a:defRPr sz="6400">
                <a:solidFill>
                  <a:schemeClr val="lt1"/>
                </a:solidFill>
              </a:defRPr>
            </a:lvl7pPr>
            <a:lvl8pPr lvl="7">
              <a:spcBef>
                <a:spcPts val="0"/>
              </a:spcBef>
              <a:spcAft>
                <a:spcPts val="0"/>
              </a:spcAft>
              <a:buClr>
                <a:schemeClr val="lt1"/>
              </a:buClr>
              <a:buSzPts val="6400"/>
              <a:buNone/>
              <a:defRPr sz="6400">
                <a:solidFill>
                  <a:schemeClr val="lt1"/>
                </a:solidFill>
              </a:defRPr>
            </a:lvl8pPr>
            <a:lvl9pPr lvl="8">
              <a:spcBef>
                <a:spcPts val="0"/>
              </a:spcBef>
              <a:spcAft>
                <a:spcPts val="0"/>
              </a:spcAft>
              <a:buClr>
                <a:schemeClr val="lt1"/>
              </a:buClr>
              <a:buSzPts val="6400"/>
              <a:buNone/>
              <a:defRPr sz="6400">
                <a:solidFill>
                  <a:schemeClr val="lt1"/>
                </a:solidFill>
              </a:defRPr>
            </a:lvl9pPr>
          </a:lstStyle>
          <a:p/>
        </p:txBody>
      </p:sp>
      <p:sp>
        <p:nvSpPr>
          <p:cNvPr id="36" name="Google Shape;36;g2493e1f3726_0_726"/>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g2493e1f3726_0_729"/>
          <p:cNvSpPr/>
          <p:nvPr/>
        </p:nvSpPr>
        <p:spPr>
          <a:xfrm>
            <a:off x="6182400" y="107600"/>
            <a:ext cx="5901900" cy="6642900"/>
          </a:xfrm>
          <a:prstGeom prst="rect">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39" name="Google Shape;39;g2493e1f3726_0_729"/>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g2493e1f3726_0_729"/>
          <p:cNvSpPr txBox="1"/>
          <p:nvPr>
            <p:ph type="title"/>
          </p:nvPr>
        </p:nvSpPr>
        <p:spPr>
          <a:xfrm>
            <a:off x="354000" y="1575600"/>
            <a:ext cx="5393700" cy="20448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100"/>
              <a:buNone/>
              <a:defRPr sz="5100"/>
            </a:lvl1pPr>
            <a:lvl2pPr lvl="1" algn="ctr">
              <a:spcBef>
                <a:spcPts val="0"/>
              </a:spcBef>
              <a:spcAft>
                <a:spcPts val="0"/>
              </a:spcAft>
              <a:buSzPts val="5100"/>
              <a:buNone/>
              <a:defRPr sz="5100"/>
            </a:lvl2pPr>
            <a:lvl3pPr lvl="2" algn="ctr">
              <a:spcBef>
                <a:spcPts val="0"/>
              </a:spcBef>
              <a:spcAft>
                <a:spcPts val="0"/>
              </a:spcAft>
              <a:buSzPts val="5100"/>
              <a:buNone/>
              <a:defRPr sz="5100"/>
            </a:lvl3pPr>
            <a:lvl4pPr lvl="3" algn="ctr">
              <a:spcBef>
                <a:spcPts val="0"/>
              </a:spcBef>
              <a:spcAft>
                <a:spcPts val="0"/>
              </a:spcAft>
              <a:buSzPts val="5100"/>
              <a:buNone/>
              <a:defRPr sz="5100"/>
            </a:lvl4pPr>
            <a:lvl5pPr lvl="4" algn="ctr">
              <a:spcBef>
                <a:spcPts val="0"/>
              </a:spcBef>
              <a:spcAft>
                <a:spcPts val="0"/>
              </a:spcAft>
              <a:buSzPts val="5100"/>
              <a:buNone/>
              <a:defRPr sz="5100"/>
            </a:lvl5pPr>
            <a:lvl6pPr lvl="5" algn="ctr">
              <a:spcBef>
                <a:spcPts val="0"/>
              </a:spcBef>
              <a:spcAft>
                <a:spcPts val="0"/>
              </a:spcAft>
              <a:buSzPts val="5100"/>
              <a:buNone/>
              <a:defRPr sz="5100"/>
            </a:lvl6pPr>
            <a:lvl7pPr lvl="6" algn="ctr">
              <a:spcBef>
                <a:spcPts val="0"/>
              </a:spcBef>
              <a:spcAft>
                <a:spcPts val="0"/>
              </a:spcAft>
              <a:buSzPts val="5100"/>
              <a:buNone/>
              <a:defRPr sz="5100"/>
            </a:lvl7pPr>
            <a:lvl8pPr lvl="7" algn="ctr">
              <a:spcBef>
                <a:spcPts val="0"/>
              </a:spcBef>
              <a:spcAft>
                <a:spcPts val="0"/>
              </a:spcAft>
              <a:buSzPts val="5100"/>
              <a:buNone/>
              <a:defRPr sz="5100"/>
            </a:lvl8pPr>
            <a:lvl9pPr lvl="8" algn="ctr">
              <a:spcBef>
                <a:spcPts val="0"/>
              </a:spcBef>
              <a:spcAft>
                <a:spcPts val="0"/>
              </a:spcAft>
              <a:buSzPts val="5100"/>
              <a:buNone/>
              <a:defRPr sz="5100"/>
            </a:lvl9pPr>
          </a:lstStyle>
          <a:p/>
        </p:txBody>
      </p:sp>
      <p:sp>
        <p:nvSpPr>
          <p:cNvPr id="41" name="Google Shape;41;g2493e1f3726_0_729"/>
          <p:cNvSpPr txBox="1"/>
          <p:nvPr>
            <p:ph idx="1" type="subTitle"/>
          </p:nvPr>
        </p:nvSpPr>
        <p:spPr>
          <a:xfrm>
            <a:off x="354000" y="3692001"/>
            <a:ext cx="5393700" cy="17940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2" name="Google Shape;42;g2493e1f3726_0_729"/>
          <p:cNvSpPr txBox="1"/>
          <p:nvPr>
            <p:ph idx="2" type="body"/>
          </p:nvPr>
        </p:nvSpPr>
        <p:spPr>
          <a:xfrm>
            <a:off x="6586000" y="965600"/>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Clr>
                <a:schemeClr val="lt1"/>
              </a:buClr>
              <a:buSzPts val="2400"/>
              <a:buChar char="●"/>
              <a:defRPr>
                <a:solidFill>
                  <a:schemeClr val="lt1"/>
                </a:solidFill>
              </a:defRPr>
            </a:lvl1pPr>
            <a:lvl2pPr indent="-349250" lvl="1" marL="914400">
              <a:spcBef>
                <a:spcPts val="0"/>
              </a:spcBef>
              <a:spcAft>
                <a:spcPts val="0"/>
              </a:spcAft>
              <a:buClr>
                <a:schemeClr val="lt1"/>
              </a:buClr>
              <a:buSzPts val="1900"/>
              <a:buChar char="○"/>
              <a:defRPr>
                <a:solidFill>
                  <a:schemeClr val="lt1"/>
                </a:solidFill>
              </a:defRPr>
            </a:lvl2pPr>
            <a:lvl3pPr indent="-349250" lvl="2" marL="1371600">
              <a:spcBef>
                <a:spcPts val="0"/>
              </a:spcBef>
              <a:spcAft>
                <a:spcPts val="0"/>
              </a:spcAft>
              <a:buClr>
                <a:schemeClr val="lt1"/>
              </a:buClr>
              <a:buSzPts val="1900"/>
              <a:buChar char="■"/>
              <a:defRPr>
                <a:solidFill>
                  <a:schemeClr val="lt1"/>
                </a:solidFill>
              </a:defRPr>
            </a:lvl3pPr>
            <a:lvl4pPr indent="-349250" lvl="3" marL="1828800">
              <a:spcBef>
                <a:spcPts val="0"/>
              </a:spcBef>
              <a:spcAft>
                <a:spcPts val="0"/>
              </a:spcAft>
              <a:buClr>
                <a:schemeClr val="lt1"/>
              </a:buClr>
              <a:buSzPts val="1900"/>
              <a:buChar char="●"/>
              <a:defRPr>
                <a:solidFill>
                  <a:schemeClr val="lt1"/>
                </a:solidFill>
              </a:defRPr>
            </a:lvl4pPr>
            <a:lvl5pPr indent="-349250" lvl="4" marL="2286000">
              <a:spcBef>
                <a:spcPts val="0"/>
              </a:spcBef>
              <a:spcAft>
                <a:spcPts val="0"/>
              </a:spcAft>
              <a:buClr>
                <a:schemeClr val="lt1"/>
              </a:buClr>
              <a:buSzPts val="1900"/>
              <a:buChar char="○"/>
              <a:defRPr>
                <a:solidFill>
                  <a:schemeClr val="lt1"/>
                </a:solidFill>
              </a:defRPr>
            </a:lvl5pPr>
            <a:lvl6pPr indent="-349250" lvl="5" marL="2743200">
              <a:spcBef>
                <a:spcPts val="0"/>
              </a:spcBef>
              <a:spcAft>
                <a:spcPts val="0"/>
              </a:spcAft>
              <a:buClr>
                <a:schemeClr val="lt1"/>
              </a:buClr>
              <a:buSzPts val="1900"/>
              <a:buChar char="■"/>
              <a:defRPr>
                <a:solidFill>
                  <a:schemeClr val="lt1"/>
                </a:solidFill>
              </a:defRPr>
            </a:lvl6pPr>
            <a:lvl7pPr indent="-349250" lvl="6" marL="3200400">
              <a:spcBef>
                <a:spcPts val="0"/>
              </a:spcBef>
              <a:spcAft>
                <a:spcPts val="0"/>
              </a:spcAft>
              <a:buClr>
                <a:schemeClr val="lt1"/>
              </a:buClr>
              <a:buSzPts val="1900"/>
              <a:buChar char="●"/>
              <a:defRPr>
                <a:solidFill>
                  <a:schemeClr val="lt1"/>
                </a:solidFill>
              </a:defRPr>
            </a:lvl7pPr>
            <a:lvl8pPr indent="-349250" lvl="7" marL="3657600">
              <a:spcBef>
                <a:spcPts val="0"/>
              </a:spcBef>
              <a:spcAft>
                <a:spcPts val="0"/>
              </a:spcAft>
              <a:buClr>
                <a:schemeClr val="lt1"/>
              </a:buClr>
              <a:buSzPts val="1900"/>
              <a:buChar char="○"/>
              <a:defRPr>
                <a:solidFill>
                  <a:schemeClr val="lt1"/>
                </a:solidFill>
              </a:defRPr>
            </a:lvl8pPr>
            <a:lvl9pPr indent="-349250" lvl="8" marL="4114800">
              <a:spcBef>
                <a:spcPts val="0"/>
              </a:spcBef>
              <a:spcAft>
                <a:spcPts val="0"/>
              </a:spcAft>
              <a:buClr>
                <a:schemeClr val="lt1"/>
              </a:buClr>
              <a:buSzPts val="1900"/>
              <a:buChar char="■"/>
              <a:defRPr>
                <a:solidFill>
                  <a:schemeClr val="lt1"/>
                </a:solidFill>
              </a:defRPr>
            </a:lvl9pPr>
          </a:lstStyle>
          <a:p/>
        </p:txBody>
      </p:sp>
      <p:sp>
        <p:nvSpPr>
          <p:cNvPr id="43" name="Google Shape;43;g2493e1f3726_0_729"/>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g2493e1f3726_0_736"/>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800"/>
              <a:buNone/>
              <a:defRPr sz="2800"/>
            </a:lvl1pPr>
          </a:lstStyle>
          <a:p/>
        </p:txBody>
      </p:sp>
      <p:sp>
        <p:nvSpPr>
          <p:cNvPr id="46" name="Google Shape;46;g2493e1f3726_0_736"/>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g2493e1f3726_0_697"/>
          <p:cNvSpPr txBox="1"/>
          <p:nvPr>
            <p:ph type="title"/>
          </p:nvPr>
        </p:nvSpPr>
        <p:spPr>
          <a:xfrm>
            <a:off x="415600" y="593367"/>
            <a:ext cx="11360700" cy="8313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1pPr>
            <a:lvl2pPr lvl="1">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2pPr>
            <a:lvl3pPr lvl="2">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3pPr>
            <a:lvl4pPr lvl="3">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4pPr>
            <a:lvl5pPr lvl="4">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5pPr>
            <a:lvl6pPr lvl="5">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6pPr>
            <a:lvl7pPr lvl="6">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7pPr>
            <a:lvl8pPr lvl="7">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8pPr>
            <a:lvl9pPr lvl="8">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9pPr>
          </a:lstStyle>
          <a:p/>
        </p:txBody>
      </p:sp>
      <p:sp>
        <p:nvSpPr>
          <p:cNvPr id="7" name="Google Shape;7;g2493e1f3726_0_697"/>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lt2"/>
              </a:buClr>
              <a:buSzPts val="2400"/>
              <a:buFont typeface="Source Sans Pro"/>
              <a:buChar char="●"/>
              <a:defRPr sz="2400">
                <a:solidFill>
                  <a:schemeClr val="lt2"/>
                </a:solidFill>
                <a:latin typeface="Source Sans Pro"/>
                <a:ea typeface="Source Sans Pro"/>
                <a:cs typeface="Source Sans Pro"/>
                <a:sym typeface="Source Sans Pro"/>
              </a:defRPr>
            </a:lvl1pPr>
            <a:lvl2pPr indent="-349250" lvl="1" marL="914400">
              <a:lnSpc>
                <a:spcPct val="115000"/>
              </a:lnSpc>
              <a:spcBef>
                <a:spcPts val="0"/>
              </a:spcBef>
              <a:spcAft>
                <a:spcPts val="0"/>
              </a:spcAft>
              <a:buClr>
                <a:schemeClr val="lt2"/>
              </a:buClr>
              <a:buSzPts val="1900"/>
              <a:buFont typeface="Source Sans Pro"/>
              <a:buChar char="○"/>
              <a:defRPr sz="1900">
                <a:solidFill>
                  <a:schemeClr val="lt2"/>
                </a:solidFill>
                <a:latin typeface="Source Sans Pro"/>
                <a:ea typeface="Source Sans Pro"/>
                <a:cs typeface="Source Sans Pro"/>
                <a:sym typeface="Source Sans Pro"/>
              </a:defRPr>
            </a:lvl2pPr>
            <a:lvl3pPr indent="-349250" lvl="2" marL="1371600">
              <a:lnSpc>
                <a:spcPct val="115000"/>
              </a:lnSpc>
              <a:spcBef>
                <a:spcPts val="0"/>
              </a:spcBef>
              <a:spcAft>
                <a:spcPts val="0"/>
              </a:spcAft>
              <a:buClr>
                <a:schemeClr val="lt2"/>
              </a:buClr>
              <a:buSzPts val="1900"/>
              <a:buFont typeface="Source Sans Pro"/>
              <a:buChar char="■"/>
              <a:defRPr sz="1900">
                <a:solidFill>
                  <a:schemeClr val="lt2"/>
                </a:solidFill>
                <a:latin typeface="Source Sans Pro"/>
                <a:ea typeface="Source Sans Pro"/>
                <a:cs typeface="Source Sans Pro"/>
                <a:sym typeface="Source Sans Pro"/>
              </a:defRPr>
            </a:lvl3pPr>
            <a:lvl4pPr indent="-349250" lvl="3" marL="1828800">
              <a:lnSpc>
                <a:spcPct val="115000"/>
              </a:lnSpc>
              <a:spcBef>
                <a:spcPts val="0"/>
              </a:spcBef>
              <a:spcAft>
                <a:spcPts val="0"/>
              </a:spcAft>
              <a:buClr>
                <a:schemeClr val="lt2"/>
              </a:buClr>
              <a:buSzPts val="1900"/>
              <a:buFont typeface="Source Sans Pro"/>
              <a:buChar char="●"/>
              <a:defRPr sz="1900">
                <a:solidFill>
                  <a:schemeClr val="lt2"/>
                </a:solidFill>
                <a:latin typeface="Source Sans Pro"/>
                <a:ea typeface="Source Sans Pro"/>
                <a:cs typeface="Source Sans Pro"/>
                <a:sym typeface="Source Sans Pro"/>
              </a:defRPr>
            </a:lvl4pPr>
            <a:lvl5pPr indent="-349250" lvl="4" marL="2286000">
              <a:lnSpc>
                <a:spcPct val="115000"/>
              </a:lnSpc>
              <a:spcBef>
                <a:spcPts val="0"/>
              </a:spcBef>
              <a:spcAft>
                <a:spcPts val="0"/>
              </a:spcAft>
              <a:buClr>
                <a:schemeClr val="lt2"/>
              </a:buClr>
              <a:buSzPts val="1900"/>
              <a:buFont typeface="Source Sans Pro"/>
              <a:buChar char="○"/>
              <a:defRPr sz="1900">
                <a:solidFill>
                  <a:schemeClr val="lt2"/>
                </a:solidFill>
                <a:latin typeface="Source Sans Pro"/>
                <a:ea typeface="Source Sans Pro"/>
                <a:cs typeface="Source Sans Pro"/>
                <a:sym typeface="Source Sans Pro"/>
              </a:defRPr>
            </a:lvl5pPr>
            <a:lvl6pPr indent="-349250" lvl="5" marL="2743200">
              <a:lnSpc>
                <a:spcPct val="115000"/>
              </a:lnSpc>
              <a:spcBef>
                <a:spcPts val="0"/>
              </a:spcBef>
              <a:spcAft>
                <a:spcPts val="0"/>
              </a:spcAft>
              <a:buClr>
                <a:schemeClr val="lt2"/>
              </a:buClr>
              <a:buSzPts val="1900"/>
              <a:buFont typeface="Source Sans Pro"/>
              <a:buChar char="■"/>
              <a:defRPr sz="1900">
                <a:solidFill>
                  <a:schemeClr val="lt2"/>
                </a:solidFill>
                <a:latin typeface="Source Sans Pro"/>
                <a:ea typeface="Source Sans Pro"/>
                <a:cs typeface="Source Sans Pro"/>
                <a:sym typeface="Source Sans Pro"/>
              </a:defRPr>
            </a:lvl6pPr>
            <a:lvl7pPr indent="-349250" lvl="6" marL="3200400">
              <a:lnSpc>
                <a:spcPct val="115000"/>
              </a:lnSpc>
              <a:spcBef>
                <a:spcPts val="0"/>
              </a:spcBef>
              <a:spcAft>
                <a:spcPts val="0"/>
              </a:spcAft>
              <a:buClr>
                <a:schemeClr val="lt2"/>
              </a:buClr>
              <a:buSzPts val="1900"/>
              <a:buFont typeface="Source Sans Pro"/>
              <a:buChar char="●"/>
              <a:defRPr sz="1900">
                <a:solidFill>
                  <a:schemeClr val="lt2"/>
                </a:solidFill>
                <a:latin typeface="Source Sans Pro"/>
                <a:ea typeface="Source Sans Pro"/>
                <a:cs typeface="Source Sans Pro"/>
                <a:sym typeface="Source Sans Pro"/>
              </a:defRPr>
            </a:lvl7pPr>
            <a:lvl8pPr indent="-349250" lvl="7" marL="3657600">
              <a:lnSpc>
                <a:spcPct val="115000"/>
              </a:lnSpc>
              <a:spcBef>
                <a:spcPts val="0"/>
              </a:spcBef>
              <a:spcAft>
                <a:spcPts val="0"/>
              </a:spcAft>
              <a:buClr>
                <a:schemeClr val="lt2"/>
              </a:buClr>
              <a:buSzPts val="1900"/>
              <a:buFont typeface="Source Sans Pro"/>
              <a:buChar char="○"/>
              <a:defRPr sz="1900">
                <a:solidFill>
                  <a:schemeClr val="lt2"/>
                </a:solidFill>
                <a:latin typeface="Source Sans Pro"/>
                <a:ea typeface="Source Sans Pro"/>
                <a:cs typeface="Source Sans Pro"/>
                <a:sym typeface="Source Sans Pro"/>
              </a:defRPr>
            </a:lvl8pPr>
            <a:lvl9pPr indent="-349250" lvl="8" marL="4114800">
              <a:lnSpc>
                <a:spcPct val="115000"/>
              </a:lnSpc>
              <a:spcBef>
                <a:spcPts val="0"/>
              </a:spcBef>
              <a:spcAft>
                <a:spcPts val="0"/>
              </a:spcAft>
              <a:buClr>
                <a:schemeClr val="lt2"/>
              </a:buClr>
              <a:buSzPts val="1900"/>
              <a:buFont typeface="Source Sans Pro"/>
              <a:buChar char="■"/>
              <a:defRPr sz="1900">
                <a:solidFill>
                  <a:schemeClr val="lt2"/>
                </a:solidFill>
                <a:latin typeface="Source Sans Pro"/>
                <a:ea typeface="Source Sans Pro"/>
                <a:cs typeface="Source Sans Pro"/>
                <a:sym typeface="Source Sans Pro"/>
              </a:defRPr>
            </a:lvl9pPr>
          </a:lstStyle>
          <a:p/>
        </p:txBody>
      </p:sp>
      <p:sp>
        <p:nvSpPr>
          <p:cNvPr id="8" name="Google Shape;8;g2493e1f3726_0_697"/>
          <p:cNvSpPr txBox="1"/>
          <p:nvPr>
            <p:ph idx="12" type="sldNum"/>
          </p:nvPr>
        </p:nvSpPr>
        <p:spPr>
          <a:xfrm>
            <a:off x="11330666" y="6251679"/>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lt2"/>
                </a:solidFill>
                <a:latin typeface="Source Sans Pro"/>
                <a:ea typeface="Source Sans Pro"/>
                <a:cs typeface="Source Sans Pro"/>
                <a:sym typeface="Source Sans Pro"/>
              </a:defRPr>
            </a:lvl1pPr>
            <a:lvl2pPr lvl="1" algn="r">
              <a:buNone/>
              <a:defRPr sz="1300">
                <a:solidFill>
                  <a:schemeClr val="lt2"/>
                </a:solidFill>
                <a:latin typeface="Source Sans Pro"/>
                <a:ea typeface="Source Sans Pro"/>
                <a:cs typeface="Source Sans Pro"/>
                <a:sym typeface="Source Sans Pro"/>
              </a:defRPr>
            </a:lvl2pPr>
            <a:lvl3pPr lvl="2" algn="r">
              <a:buNone/>
              <a:defRPr sz="1300">
                <a:solidFill>
                  <a:schemeClr val="lt2"/>
                </a:solidFill>
                <a:latin typeface="Source Sans Pro"/>
                <a:ea typeface="Source Sans Pro"/>
                <a:cs typeface="Source Sans Pro"/>
                <a:sym typeface="Source Sans Pro"/>
              </a:defRPr>
            </a:lvl3pPr>
            <a:lvl4pPr lvl="3" algn="r">
              <a:buNone/>
              <a:defRPr sz="1300">
                <a:solidFill>
                  <a:schemeClr val="lt2"/>
                </a:solidFill>
                <a:latin typeface="Source Sans Pro"/>
                <a:ea typeface="Source Sans Pro"/>
                <a:cs typeface="Source Sans Pro"/>
                <a:sym typeface="Source Sans Pro"/>
              </a:defRPr>
            </a:lvl4pPr>
            <a:lvl5pPr lvl="4" algn="r">
              <a:buNone/>
              <a:defRPr sz="1300">
                <a:solidFill>
                  <a:schemeClr val="lt2"/>
                </a:solidFill>
                <a:latin typeface="Source Sans Pro"/>
                <a:ea typeface="Source Sans Pro"/>
                <a:cs typeface="Source Sans Pro"/>
                <a:sym typeface="Source Sans Pro"/>
              </a:defRPr>
            </a:lvl5pPr>
            <a:lvl6pPr lvl="5" algn="r">
              <a:buNone/>
              <a:defRPr sz="1300">
                <a:solidFill>
                  <a:schemeClr val="lt2"/>
                </a:solidFill>
                <a:latin typeface="Source Sans Pro"/>
                <a:ea typeface="Source Sans Pro"/>
                <a:cs typeface="Source Sans Pro"/>
                <a:sym typeface="Source Sans Pro"/>
              </a:defRPr>
            </a:lvl6pPr>
            <a:lvl7pPr lvl="6" algn="r">
              <a:buNone/>
              <a:defRPr sz="1300">
                <a:solidFill>
                  <a:schemeClr val="lt2"/>
                </a:solidFill>
                <a:latin typeface="Source Sans Pro"/>
                <a:ea typeface="Source Sans Pro"/>
                <a:cs typeface="Source Sans Pro"/>
                <a:sym typeface="Source Sans Pro"/>
              </a:defRPr>
            </a:lvl7pPr>
            <a:lvl8pPr lvl="7" algn="r">
              <a:buNone/>
              <a:defRPr sz="1300">
                <a:solidFill>
                  <a:schemeClr val="lt2"/>
                </a:solidFill>
                <a:latin typeface="Source Sans Pro"/>
                <a:ea typeface="Source Sans Pro"/>
                <a:cs typeface="Source Sans Pro"/>
                <a:sym typeface="Source Sans Pro"/>
              </a:defRPr>
            </a:lvl8pPr>
            <a:lvl9pPr lvl="8" algn="r">
              <a:buNone/>
              <a:defRPr sz="13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chart" Target="../charts/char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
          <p:cNvSpPr txBox="1"/>
          <p:nvPr>
            <p:ph idx="11" type="ftr"/>
          </p:nvPr>
        </p:nvSpPr>
        <p:spPr>
          <a:xfrm>
            <a:off x="8083104" y="6111876"/>
            <a:ext cx="3048000" cy="3651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Store sales prediction</a:t>
            </a:r>
            <a:endParaRPr/>
          </a:p>
        </p:txBody>
      </p:sp>
      <p:sp>
        <p:nvSpPr>
          <p:cNvPr id="76" name="Google Shape;76;p1"/>
          <p:cNvSpPr txBox="1"/>
          <p:nvPr>
            <p:ph idx="12" type="sldNum"/>
          </p:nvPr>
        </p:nvSpPr>
        <p:spPr>
          <a:xfrm>
            <a:off x="11131104" y="6111876"/>
            <a:ext cx="609600" cy="365125"/>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None/>
            </a:pPr>
            <a:r>
              <a:rPr lang="en-US"/>
              <a:t>1</a:t>
            </a:r>
            <a:endParaRPr/>
          </a:p>
        </p:txBody>
      </p:sp>
      <p:sp>
        <p:nvSpPr>
          <p:cNvPr id="77" name="Google Shape;77;p1"/>
          <p:cNvSpPr txBox="1"/>
          <p:nvPr>
            <p:ph type="title"/>
          </p:nvPr>
        </p:nvSpPr>
        <p:spPr>
          <a:xfrm>
            <a:off x="603504" y="1463040"/>
            <a:ext cx="10515600" cy="575321"/>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accent5"/>
              </a:buClr>
              <a:buSzPct val="100000"/>
              <a:buFont typeface="Verdana"/>
              <a:buNone/>
            </a:pPr>
            <a:r>
              <a:rPr lang="en-US"/>
              <a:t>Brain Stroke Prediction</a:t>
            </a:r>
            <a:br>
              <a:rPr lang="en-US"/>
            </a:br>
            <a:r>
              <a:rPr lang="en-US" sz="3100">
                <a:solidFill>
                  <a:srgbClr val="877852"/>
                </a:solidFill>
              </a:rPr>
              <a:t>Machine Learning Capstone Project </a:t>
            </a:r>
            <a:endParaRPr/>
          </a:p>
        </p:txBody>
      </p:sp>
      <p:sp>
        <p:nvSpPr>
          <p:cNvPr id="78" name="Google Shape;78;p1"/>
          <p:cNvSpPr txBox="1"/>
          <p:nvPr>
            <p:ph idx="1" type="body"/>
          </p:nvPr>
        </p:nvSpPr>
        <p:spPr>
          <a:xfrm>
            <a:off x="649224" y="3483864"/>
            <a:ext cx="4828032" cy="490538"/>
          </a:xfrm>
          <a:prstGeom prst="rect">
            <a:avLst/>
          </a:prstGeom>
          <a:noFill/>
          <a:ln>
            <a:noFill/>
          </a:ln>
        </p:spPr>
        <p:txBody>
          <a:bodyPr anchorCtr="0" anchor="t" bIns="45700" lIns="182875" spcFirstLastPara="1" rIns="91425" wrap="square" tIns="91425">
            <a:normAutofit fontScale="40000" lnSpcReduction="20000"/>
          </a:bodyPr>
          <a:lstStyle/>
          <a:p>
            <a:pPr indent="0" lvl="0" marL="0" rtl="0" algn="l">
              <a:lnSpc>
                <a:spcPct val="100000"/>
              </a:lnSpc>
              <a:spcBef>
                <a:spcPts val="0"/>
              </a:spcBef>
              <a:spcAft>
                <a:spcPts val="0"/>
              </a:spcAft>
              <a:buSzPct val="80000"/>
              <a:buNone/>
            </a:pPr>
            <a:r>
              <a:rPr lang="en-US"/>
              <a:t>B.Mounika</a:t>
            </a:r>
            <a:endParaRPr/>
          </a:p>
          <a:p>
            <a:pPr indent="0" lvl="0" marL="0" rtl="0" algn="l">
              <a:lnSpc>
                <a:spcPct val="100000"/>
              </a:lnSpc>
              <a:spcBef>
                <a:spcPts val="0"/>
              </a:spcBef>
              <a:spcAft>
                <a:spcPts val="0"/>
              </a:spcAft>
              <a:buSzPct val="80000"/>
              <a:buNone/>
            </a:pPr>
            <a:r>
              <a:t/>
            </a:r>
            <a:endParaRPr/>
          </a:p>
          <a:p>
            <a:pPr indent="0" lvl="0" marL="0" rtl="0" algn="l">
              <a:lnSpc>
                <a:spcPct val="100000"/>
              </a:lnSpc>
              <a:spcBef>
                <a:spcPts val="0"/>
              </a:spcBef>
              <a:spcAft>
                <a:spcPts val="1600"/>
              </a:spcAft>
              <a:buSzPct val="80000"/>
              <a:buNone/>
            </a:pPr>
            <a:r>
              <a:t/>
            </a:r>
            <a:endParaRPr/>
          </a:p>
        </p:txBody>
      </p:sp>
      <p:sp>
        <p:nvSpPr>
          <p:cNvPr id="79" name="Google Shape;79;p1"/>
          <p:cNvSpPr txBox="1"/>
          <p:nvPr>
            <p:ph idx="2" type="body"/>
          </p:nvPr>
        </p:nvSpPr>
        <p:spPr>
          <a:xfrm>
            <a:off x="365760" y="3931920"/>
            <a:ext cx="4754880" cy="1682750"/>
          </a:xfrm>
          <a:prstGeom prst="rect">
            <a:avLst/>
          </a:prstGeom>
          <a:noFill/>
          <a:ln>
            <a:noFill/>
          </a:ln>
        </p:spPr>
        <p:txBody>
          <a:bodyPr anchorCtr="0" anchor="t" bIns="45700" lIns="182875" spcFirstLastPara="1" rIns="91425" wrap="square" tIns="91425">
            <a:normAutofit lnSpcReduction="20000"/>
          </a:bodyPr>
          <a:lstStyle/>
          <a:p>
            <a:pPr indent="-289560" lvl="0" marL="283464" rtl="0" algn="l">
              <a:lnSpc>
                <a:spcPct val="150000"/>
              </a:lnSpc>
              <a:spcBef>
                <a:spcPts val="0"/>
              </a:spcBef>
              <a:spcAft>
                <a:spcPts val="0"/>
              </a:spcAft>
              <a:buSzPts val="1280"/>
              <a:buChar char="●"/>
            </a:pPr>
            <a:r>
              <a:rPr b="1" lang="en-US"/>
              <a:t>Mail Id- monumounika06@gmail.com </a:t>
            </a:r>
            <a:endParaRPr/>
          </a:p>
          <a:p>
            <a:pPr indent="-289560" lvl="0" marL="283464" rtl="0" algn="l">
              <a:lnSpc>
                <a:spcPct val="150000"/>
              </a:lnSpc>
              <a:spcBef>
                <a:spcPts val="0"/>
              </a:spcBef>
              <a:spcAft>
                <a:spcPts val="0"/>
              </a:spcAft>
              <a:buSzPts val="1280"/>
              <a:buChar char="●"/>
            </a:pPr>
            <a:r>
              <a:rPr b="1" lang="en-US"/>
              <a:t>Phone no- 8105878144</a:t>
            </a:r>
            <a:endParaRPr/>
          </a:p>
          <a:p>
            <a:pPr indent="-289560" lvl="0" marL="283464" rtl="0" algn="l">
              <a:lnSpc>
                <a:spcPct val="150000"/>
              </a:lnSpc>
              <a:spcBef>
                <a:spcPts val="0"/>
              </a:spcBef>
              <a:spcAft>
                <a:spcPts val="0"/>
              </a:spcAft>
              <a:buSzPts val="1280"/>
              <a:buChar char="●"/>
            </a:pPr>
            <a:r>
              <a:rPr b="1" lang="en-US"/>
              <a:t>Batch no - 29</a:t>
            </a:r>
            <a:endParaRPr/>
          </a:p>
          <a:p>
            <a:pPr indent="-208280" lvl="0" marL="283464" rtl="0" algn="l">
              <a:lnSpc>
                <a:spcPct val="150000"/>
              </a:lnSpc>
              <a:spcBef>
                <a:spcPts val="0"/>
              </a:spcBef>
              <a:spcAft>
                <a:spcPts val="0"/>
              </a:spcAft>
              <a:buSzPts val="1280"/>
              <a:buNone/>
            </a:pPr>
            <a:r>
              <a:t/>
            </a:r>
            <a:endParaRPr b="1"/>
          </a:p>
          <a:p>
            <a:pPr indent="-283464" lvl="0" marL="283464" rtl="0" algn="l">
              <a:lnSpc>
                <a:spcPct val="150000"/>
              </a:lnSpc>
              <a:spcBef>
                <a:spcPts val="0"/>
              </a:spcBef>
              <a:spcAft>
                <a:spcPts val="1600"/>
              </a:spcAft>
              <a:buSzPts val="1280"/>
              <a:buNone/>
            </a:pPr>
            <a:r>
              <a:rPr b="1" lang="en-US"/>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0"/>
          <p:cNvSpPr txBox="1"/>
          <p:nvPr>
            <p:ph type="title"/>
          </p:nvPr>
        </p:nvSpPr>
        <p:spPr>
          <a:xfrm>
            <a:off x="706120" y="417920"/>
            <a:ext cx="10268712" cy="545786"/>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14425D"/>
              </a:buClr>
              <a:buSzPct val="90000"/>
              <a:buFont typeface="Verdana"/>
              <a:buNone/>
            </a:pPr>
            <a:r>
              <a:rPr lang="en-US">
                <a:solidFill>
                  <a:srgbClr val="14425D"/>
                </a:solidFill>
              </a:rPr>
              <a:t>5. Ever_married</a:t>
            </a:r>
            <a:endParaRPr>
              <a:solidFill>
                <a:srgbClr val="14425D"/>
              </a:solidFill>
            </a:endParaRPr>
          </a:p>
        </p:txBody>
      </p:sp>
      <p:sp>
        <p:nvSpPr>
          <p:cNvPr id="190" name="Google Shape;190;p10"/>
          <p:cNvSpPr txBox="1"/>
          <p:nvPr>
            <p:ph idx="11" type="ftr"/>
          </p:nvPr>
        </p:nvSpPr>
        <p:spPr>
          <a:xfrm>
            <a:off x="960120" y="6356350"/>
            <a:ext cx="3236976" cy="3651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Sample Footer Text</a:t>
            </a:r>
            <a:endParaRPr/>
          </a:p>
        </p:txBody>
      </p:sp>
      <p:sp>
        <p:nvSpPr>
          <p:cNvPr id="191" name="Google Shape;191;p10"/>
          <p:cNvSpPr txBox="1"/>
          <p:nvPr>
            <p:ph idx="12" type="sldNum"/>
          </p:nvPr>
        </p:nvSpPr>
        <p:spPr>
          <a:xfrm>
            <a:off x="10296144" y="6356350"/>
            <a:ext cx="932688" cy="365125"/>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192" name="Google Shape;192;p10"/>
          <p:cNvSpPr txBox="1"/>
          <p:nvPr/>
        </p:nvSpPr>
        <p:spPr>
          <a:xfrm>
            <a:off x="1201420" y="1029014"/>
            <a:ext cx="10268712" cy="545786"/>
          </a:xfrm>
          <a:prstGeom prst="rect">
            <a:avLst/>
          </a:prstGeom>
          <a:noFill/>
          <a:ln>
            <a:noFill/>
          </a:ln>
        </p:spPr>
        <p:txBody>
          <a:bodyPr anchorCtr="0" anchor="b" bIns="45700" lIns="91425" spcFirstLastPara="1" rIns="91425" wrap="square" tIns="45700">
            <a:normAutofit fontScale="90000" lnSpcReduction="10000"/>
          </a:bodyPr>
          <a:lstStyle/>
          <a:p>
            <a:pPr indent="-537210" lvl="0" marL="742950" marR="0" rtl="0" algn="l">
              <a:lnSpc>
                <a:spcPct val="100000"/>
              </a:lnSpc>
              <a:spcBef>
                <a:spcPts val="0"/>
              </a:spcBef>
              <a:spcAft>
                <a:spcPts val="0"/>
              </a:spcAft>
              <a:buClr>
                <a:schemeClr val="dk1"/>
              </a:buClr>
              <a:buSzPct val="100000"/>
              <a:buFont typeface="Verdana"/>
              <a:buNone/>
            </a:pPr>
            <a:r>
              <a:t/>
            </a:r>
            <a:endParaRPr b="1" i="0" sz="3600" u="none" cap="none" strike="noStrike">
              <a:solidFill>
                <a:srgbClr val="14425D"/>
              </a:solidFill>
              <a:latin typeface="Verdana"/>
              <a:ea typeface="Verdana"/>
              <a:cs typeface="Verdana"/>
              <a:sym typeface="Verdana"/>
            </a:endParaRPr>
          </a:p>
        </p:txBody>
      </p:sp>
      <p:sp>
        <p:nvSpPr>
          <p:cNvPr id="193" name="Google Shape;193;p10"/>
          <p:cNvSpPr txBox="1"/>
          <p:nvPr>
            <p:ph idx="1" type="body"/>
          </p:nvPr>
        </p:nvSpPr>
        <p:spPr>
          <a:xfrm>
            <a:off x="568960" y="3919220"/>
            <a:ext cx="10911840" cy="2000504"/>
          </a:xfrm>
          <a:prstGeom prst="rect">
            <a:avLst/>
          </a:prstGeom>
          <a:noFill/>
          <a:ln>
            <a:noFill/>
          </a:ln>
        </p:spPr>
        <p:txBody>
          <a:bodyPr anchorCtr="0" anchor="t" bIns="45700" lIns="182875" spcFirstLastPara="1" rIns="91425" wrap="square" tIns="91425">
            <a:normAutofit/>
          </a:bodyPr>
          <a:lstStyle/>
          <a:p>
            <a:pPr indent="-265176" lvl="0" marL="265176" rtl="0" algn="l">
              <a:spcBef>
                <a:spcPts val="0"/>
              </a:spcBef>
              <a:spcAft>
                <a:spcPts val="0"/>
              </a:spcAft>
              <a:buSzPts val="1920"/>
              <a:buChar char="●"/>
            </a:pPr>
            <a:r>
              <a:rPr lang="en-US" sz="2400">
                <a:solidFill>
                  <a:srgbClr val="FF0000"/>
                </a:solidFill>
                <a:latin typeface="Arial"/>
                <a:ea typeface="Arial"/>
                <a:cs typeface="Arial"/>
                <a:sym typeface="Arial"/>
              </a:rPr>
              <a:t>Variable type : Boolean</a:t>
            </a:r>
            <a:endParaRPr/>
          </a:p>
          <a:p>
            <a:pPr indent="-265176" lvl="0" marL="265176" rtl="0" algn="l">
              <a:spcBef>
                <a:spcPts val="250"/>
              </a:spcBef>
              <a:spcAft>
                <a:spcPts val="1600"/>
              </a:spcAft>
              <a:buSzPts val="1920"/>
              <a:buChar char="●"/>
            </a:pPr>
            <a:r>
              <a:rPr lang="en-US" sz="2400">
                <a:solidFill>
                  <a:srgbClr val="FF0000"/>
                </a:solidFill>
                <a:latin typeface="Arial"/>
                <a:ea typeface="Arial"/>
                <a:cs typeface="Arial"/>
                <a:sym typeface="Arial"/>
              </a:rPr>
              <a:t>Ever_married : (True – married, False – Non married)</a:t>
            </a:r>
            <a:endParaRPr/>
          </a:p>
        </p:txBody>
      </p:sp>
      <p:pic>
        <p:nvPicPr>
          <p:cNvPr id="194" name="Google Shape;194;p10"/>
          <p:cNvPicPr preferRelativeResize="0"/>
          <p:nvPr/>
        </p:nvPicPr>
        <p:blipFill rotWithShape="1">
          <a:blip r:embed="rId3">
            <a:alphaModFix/>
          </a:blip>
          <a:srcRect b="39084" l="27427" r="24412" t="29804"/>
          <a:stretch/>
        </p:blipFill>
        <p:spPr>
          <a:xfrm>
            <a:off x="815788" y="1210235"/>
            <a:ext cx="6266330" cy="270898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1"/>
          <p:cNvSpPr txBox="1"/>
          <p:nvPr>
            <p:ph type="title"/>
          </p:nvPr>
        </p:nvSpPr>
        <p:spPr>
          <a:xfrm>
            <a:off x="706120" y="444814"/>
            <a:ext cx="10268712" cy="545786"/>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14425D"/>
              </a:buClr>
              <a:buSzPct val="90000"/>
              <a:buFont typeface="Verdana"/>
              <a:buNone/>
            </a:pPr>
            <a:r>
              <a:rPr lang="en-US">
                <a:solidFill>
                  <a:srgbClr val="14425D"/>
                </a:solidFill>
              </a:rPr>
              <a:t>6. work_type:</a:t>
            </a:r>
            <a:endParaRPr/>
          </a:p>
        </p:txBody>
      </p:sp>
      <p:sp>
        <p:nvSpPr>
          <p:cNvPr id="200" name="Google Shape;200;p11"/>
          <p:cNvSpPr txBox="1"/>
          <p:nvPr>
            <p:ph idx="11" type="ftr"/>
          </p:nvPr>
        </p:nvSpPr>
        <p:spPr>
          <a:xfrm>
            <a:off x="960120" y="6356350"/>
            <a:ext cx="3236976" cy="3651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Sample Footer Text</a:t>
            </a:r>
            <a:endParaRPr/>
          </a:p>
        </p:txBody>
      </p:sp>
      <p:sp>
        <p:nvSpPr>
          <p:cNvPr id="201" name="Google Shape;201;p11"/>
          <p:cNvSpPr txBox="1"/>
          <p:nvPr>
            <p:ph idx="12" type="sldNum"/>
          </p:nvPr>
        </p:nvSpPr>
        <p:spPr>
          <a:xfrm>
            <a:off x="10296144" y="6356350"/>
            <a:ext cx="932688" cy="365125"/>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202" name="Google Shape;202;p11"/>
          <p:cNvSpPr txBox="1"/>
          <p:nvPr/>
        </p:nvSpPr>
        <p:spPr>
          <a:xfrm>
            <a:off x="1201420" y="1029014"/>
            <a:ext cx="10268712" cy="545786"/>
          </a:xfrm>
          <a:prstGeom prst="rect">
            <a:avLst/>
          </a:prstGeom>
          <a:noFill/>
          <a:ln>
            <a:noFill/>
          </a:ln>
        </p:spPr>
        <p:txBody>
          <a:bodyPr anchorCtr="0" anchor="b" bIns="45700" lIns="91425" spcFirstLastPara="1" rIns="91425" wrap="square" tIns="45700">
            <a:normAutofit fontScale="90000" lnSpcReduction="10000"/>
          </a:bodyPr>
          <a:lstStyle/>
          <a:p>
            <a:pPr indent="-537210" lvl="0" marL="742950" marR="0" rtl="0" algn="l">
              <a:lnSpc>
                <a:spcPct val="100000"/>
              </a:lnSpc>
              <a:spcBef>
                <a:spcPts val="0"/>
              </a:spcBef>
              <a:spcAft>
                <a:spcPts val="0"/>
              </a:spcAft>
              <a:buClr>
                <a:schemeClr val="dk1"/>
              </a:buClr>
              <a:buSzPct val="100000"/>
              <a:buFont typeface="Verdana"/>
              <a:buNone/>
            </a:pPr>
            <a:r>
              <a:t/>
            </a:r>
            <a:endParaRPr b="1" i="0" sz="3600" u="none" cap="none" strike="noStrike">
              <a:solidFill>
                <a:srgbClr val="14425D"/>
              </a:solidFill>
              <a:latin typeface="Verdana"/>
              <a:ea typeface="Verdana"/>
              <a:cs typeface="Verdana"/>
              <a:sym typeface="Verdana"/>
            </a:endParaRPr>
          </a:p>
        </p:txBody>
      </p:sp>
      <p:sp>
        <p:nvSpPr>
          <p:cNvPr id="203" name="Google Shape;203;p11"/>
          <p:cNvSpPr txBox="1"/>
          <p:nvPr>
            <p:ph idx="1" type="body"/>
          </p:nvPr>
        </p:nvSpPr>
        <p:spPr>
          <a:xfrm>
            <a:off x="582023" y="4141289"/>
            <a:ext cx="10911840" cy="2000504"/>
          </a:xfrm>
          <a:prstGeom prst="rect">
            <a:avLst/>
          </a:prstGeom>
          <a:noFill/>
          <a:ln>
            <a:noFill/>
          </a:ln>
        </p:spPr>
        <p:txBody>
          <a:bodyPr anchorCtr="0" anchor="t" bIns="45700" lIns="182875" spcFirstLastPara="1" rIns="91425" wrap="square" tIns="91425">
            <a:normAutofit/>
          </a:bodyPr>
          <a:lstStyle/>
          <a:p>
            <a:pPr indent="-265176" lvl="0" marL="265176" rtl="0" algn="l">
              <a:spcBef>
                <a:spcPts val="0"/>
              </a:spcBef>
              <a:spcAft>
                <a:spcPts val="0"/>
              </a:spcAft>
              <a:buSzPts val="1920"/>
              <a:buChar char="●"/>
            </a:pPr>
            <a:r>
              <a:rPr lang="en-US" sz="2400">
                <a:solidFill>
                  <a:srgbClr val="FF0000"/>
                </a:solidFill>
                <a:latin typeface="Arial"/>
                <a:ea typeface="Arial"/>
                <a:cs typeface="Arial"/>
                <a:sym typeface="Arial"/>
              </a:rPr>
              <a:t>Variable type : Categorical</a:t>
            </a:r>
            <a:endParaRPr/>
          </a:p>
          <a:p>
            <a:pPr indent="-265176" lvl="0" marL="265176" rtl="0" algn="l">
              <a:spcBef>
                <a:spcPts val="250"/>
              </a:spcBef>
              <a:spcAft>
                <a:spcPts val="1600"/>
              </a:spcAft>
              <a:buSzPts val="1920"/>
              <a:buChar char="●"/>
            </a:pPr>
            <a:r>
              <a:rPr lang="en-US" sz="2400">
                <a:solidFill>
                  <a:srgbClr val="FF0000"/>
                </a:solidFill>
                <a:latin typeface="Arial"/>
                <a:ea typeface="Arial"/>
                <a:cs typeface="Arial"/>
                <a:sym typeface="Arial"/>
              </a:rPr>
              <a:t>Work_type( private – 2860, self – employed – 804, children – 673, govt_job-644)</a:t>
            </a:r>
            <a:endParaRPr/>
          </a:p>
        </p:txBody>
      </p:sp>
      <p:pic>
        <p:nvPicPr>
          <p:cNvPr id="204" name="Google Shape;204;p11"/>
          <p:cNvPicPr preferRelativeResize="0"/>
          <p:nvPr/>
        </p:nvPicPr>
        <p:blipFill rotWithShape="1">
          <a:blip r:embed="rId3">
            <a:alphaModFix/>
          </a:blip>
          <a:srcRect b="36373" l="27427" r="24632" t="31896"/>
          <a:stretch/>
        </p:blipFill>
        <p:spPr>
          <a:xfrm>
            <a:off x="721868" y="1252995"/>
            <a:ext cx="6003021" cy="288829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2"/>
          <p:cNvSpPr txBox="1"/>
          <p:nvPr>
            <p:ph type="title"/>
          </p:nvPr>
        </p:nvSpPr>
        <p:spPr>
          <a:xfrm>
            <a:off x="706120" y="444814"/>
            <a:ext cx="10268712" cy="545786"/>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14425D"/>
              </a:buClr>
              <a:buSzPct val="90000"/>
              <a:buFont typeface="Verdana"/>
              <a:buNone/>
            </a:pPr>
            <a:r>
              <a:rPr lang="en-US">
                <a:solidFill>
                  <a:srgbClr val="14425D"/>
                </a:solidFill>
              </a:rPr>
              <a:t>7. Residence_type:</a:t>
            </a:r>
            <a:endParaRPr/>
          </a:p>
        </p:txBody>
      </p:sp>
      <p:sp>
        <p:nvSpPr>
          <p:cNvPr id="210" name="Google Shape;210;p12"/>
          <p:cNvSpPr txBox="1"/>
          <p:nvPr>
            <p:ph idx="11" type="ftr"/>
          </p:nvPr>
        </p:nvSpPr>
        <p:spPr>
          <a:xfrm>
            <a:off x="960120" y="6356350"/>
            <a:ext cx="3236976" cy="3651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Sample Footer Text</a:t>
            </a:r>
            <a:endParaRPr/>
          </a:p>
        </p:txBody>
      </p:sp>
      <p:sp>
        <p:nvSpPr>
          <p:cNvPr id="211" name="Google Shape;211;p12"/>
          <p:cNvSpPr txBox="1"/>
          <p:nvPr>
            <p:ph idx="12" type="sldNum"/>
          </p:nvPr>
        </p:nvSpPr>
        <p:spPr>
          <a:xfrm>
            <a:off x="10296144" y="6356350"/>
            <a:ext cx="932688" cy="365125"/>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212" name="Google Shape;212;p12"/>
          <p:cNvSpPr txBox="1"/>
          <p:nvPr/>
        </p:nvSpPr>
        <p:spPr>
          <a:xfrm>
            <a:off x="1201420" y="1029014"/>
            <a:ext cx="10268712" cy="545786"/>
          </a:xfrm>
          <a:prstGeom prst="rect">
            <a:avLst/>
          </a:prstGeom>
          <a:noFill/>
          <a:ln>
            <a:noFill/>
          </a:ln>
        </p:spPr>
        <p:txBody>
          <a:bodyPr anchorCtr="0" anchor="b" bIns="45700" lIns="91425" spcFirstLastPara="1" rIns="91425" wrap="square" tIns="45700">
            <a:normAutofit fontScale="90000" lnSpcReduction="10000"/>
          </a:bodyPr>
          <a:lstStyle/>
          <a:p>
            <a:pPr indent="-537210" lvl="0" marL="742950" marR="0" rtl="0" algn="l">
              <a:lnSpc>
                <a:spcPct val="100000"/>
              </a:lnSpc>
              <a:spcBef>
                <a:spcPts val="0"/>
              </a:spcBef>
              <a:spcAft>
                <a:spcPts val="0"/>
              </a:spcAft>
              <a:buClr>
                <a:schemeClr val="dk1"/>
              </a:buClr>
              <a:buSzPct val="100000"/>
              <a:buFont typeface="Verdana"/>
              <a:buNone/>
            </a:pPr>
            <a:r>
              <a:t/>
            </a:r>
            <a:endParaRPr b="1" i="0" sz="3600" u="none" cap="none" strike="noStrike">
              <a:solidFill>
                <a:srgbClr val="14425D"/>
              </a:solidFill>
              <a:latin typeface="Verdana"/>
              <a:ea typeface="Verdana"/>
              <a:cs typeface="Verdana"/>
              <a:sym typeface="Verdana"/>
            </a:endParaRPr>
          </a:p>
        </p:txBody>
      </p:sp>
      <p:sp>
        <p:nvSpPr>
          <p:cNvPr id="213" name="Google Shape;213;p12"/>
          <p:cNvSpPr txBox="1"/>
          <p:nvPr>
            <p:ph idx="1" type="body"/>
          </p:nvPr>
        </p:nvSpPr>
        <p:spPr>
          <a:xfrm>
            <a:off x="706120" y="4135006"/>
            <a:ext cx="7673703" cy="2000504"/>
          </a:xfrm>
          <a:prstGeom prst="rect">
            <a:avLst/>
          </a:prstGeom>
          <a:noFill/>
          <a:ln>
            <a:noFill/>
          </a:ln>
        </p:spPr>
        <p:txBody>
          <a:bodyPr anchorCtr="0" anchor="t" bIns="45700" lIns="182875" spcFirstLastPara="1" rIns="91425" wrap="square" tIns="91425">
            <a:normAutofit/>
          </a:bodyPr>
          <a:lstStyle/>
          <a:p>
            <a:pPr indent="-265176" lvl="0" marL="265176" rtl="0" algn="l">
              <a:spcBef>
                <a:spcPts val="0"/>
              </a:spcBef>
              <a:spcAft>
                <a:spcPts val="0"/>
              </a:spcAft>
              <a:buSzPts val="1920"/>
              <a:buChar char="●"/>
            </a:pPr>
            <a:r>
              <a:rPr lang="en-US" sz="2400">
                <a:solidFill>
                  <a:srgbClr val="FF0000"/>
                </a:solidFill>
                <a:latin typeface="Arial"/>
                <a:ea typeface="Arial"/>
                <a:cs typeface="Arial"/>
                <a:sym typeface="Arial"/>
              </a:rPr>
              <a:t>Variable type : Boolean</a:t>
            </a:r>
            <a:endParaRPr/>
          </a:p>
          <a:p>
            <a:pPr indent="-265176" lvl="0" marL="265176" rtl="0" algn="l">
              <a:spcBef>
                <a:spcPts val="250"/>
              </a:spcBef>
              <a:spcAft>
                <a:spcPts val="1600"/>
              </a:spcAft>
              <a:buSzPts val="1920"/>
              <a:buChar char="●"/>
            </a:pPr>
            <a:r>
              <a:rPr lang="en-US" sz="2400">
                <a:solidFill>
                  <a:srgbClr val="FF0000"/>
                </a:solidFill>
                <a:latin typeface="Arial"/>
                <a:ea typeface="Arial"/>
                <a:cs typeface="Arial"/>
                <a:sym typeface="Arial"/>
              </a:rPr>
              <a:t>Residence_type : ( urban - 2532 , Rural - 2449)</a:t>
            </a:r>
            <a:endParaRPr/>
          </a:p>
        </p:txBody>
      </p:sp>
      <p:pic>
        <p:nvPicPr>
          <p:cNvPr id="214" name="Google Shape;214;p12"/>
          <p:cNvPicPr preferRelativeResize="0"/>
          <p:nvPr/>
        </p:nvPicPr>
        <p:blipFill rotWithShape="1">
          <a:blip r:embed="rId3">
            <a:alphaModFix/>
          </a:blip>
          <a:srcRect b="31044" l="27502" r="24449" t="37711"/>
          <a:stretch/>
        </p:blipFill>
        <p:spPr>
          <a:xfrm>
            <a:off x="721868" y="1281747"/>
            <a:ext cx="5857987" cy="251439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3"/>
          <p:cNvSpPr txBox="1"/>
          <p:nvPr>
            <p:ph type="title"/>
          </p:nvPr>
        </p:nvSpPr>
        <p:spPr>
          <a:xfrm>
            <a:off x="706120" y="444814"/>
            <a:ext cx="10268712" cy="545786"/>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14425D"/>
              </a:buClr>
              <a:buSzPct val="90000"/>
              <a:buFont typeface="Verdana"/>
              <a:buNone/>
            </a:pPr>
            <a:r>
              <a:rPr lang="en-US">
                <a:solidFill>
                  <a:srgbClr val="14425D"/>
                </a:solidFill>
              </a:rPr>
              <a:t>8. Avg_Glucose_Level:</a:t>
            </a:r>
            <a:endParaRPr/>
          </a:p>
        </p:txBody>
      </p:sp>
      <p:sp>
        <p:nvSpPr>
          <p:cNvPr id="220" name="Google Shape;220;p13"/>
          <p:cNvSpPr txBox="1"/>
          <p:nvPr>
            <p:ph idx="11" type="ftr"/>
          </p:nvPr>
        </p:nvSpPr>
        <p:spPr>
          <a:xfrm>
            <a:off x="960120" y="6356350"/>
            <a:ext cx="3236976" cy="3651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Sample Footer Text</a:t>
            </a:r>
            <a:endParaRPr/>
          </a:p>
        </p:txBody>
      </p:sp>
      <p:sp>
        <p:nvSpPr>
          <p:cNvPr id="221" name="Google Shape;221;p13"/>
          <p:cNvSpPr txBox="1"/>
          <p:nvPr>
            <p:ph idx="12" type="sldNum"/>
          </p:nvPr>
        </p:nvSpPr>
        <p:spPr>
          <a:xfrm>
            <a:off x="10296144" y="6356350"/>
            <a:ext cx="932688" cy="365125"/>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222" name="Google Shape;222;p13"/>
          <p:cNvSpPr txBox="1"/>
          <p:nvPr/>
        </p:nvSpPr>
        <p:spPr>
          <a:xfrm>
            <a:off x="1201420" y="1029014"/>
            <a:ext cx="10268712" cy="545786"/>
          </a:xfrm>
          <a:prstGeom prst="rect">
            <a:avLst/>
          </a:prstGeom>
          <a:noFill/>
          <a:ln>
            <a:noFill/>
          </a:ln>
        </p:spPr>
        <p:txBody>
          <a:bodyPr anchorCtr="0" anchor="b" bIns="45700" lIns="91425" spcFirstLastPara="1" rIns="91425" wrap="square" tIns="45700">
            <a:normAutofit fontScale="90000" lnSpcReduction="10000"/>
          </a:bodyPr>
          <a:lstStyle/>
          <a:p>
            <a:pPr indent="-537210" lvl="0" marL="742950" marR="0" rtl="0" algn="l">
              <a:lnSpc>
                <a:spcPct val="100000"/>
              </a:lnSpc>
              <a:spcBef>
                <a:spcPts val="0"/>
              </a:spcBef>
              <a:spcAft>
                <a:spcPts val="0"/>
              </a:spcAft>
              <a:buClr>
                <a:schemeClr val="dk1"/>
              </a:buClr>
              <a:buSzPct val="100000"/>
              <a:buFont typeface="Verdana"/>
              <a:buNone/>
            </a:pPr>
            <a:r>
              <a:t/>
            </a:r>
            <a:endParaRPr b="1" i="0" sz="3600" u="none" cap="none" strike="noStrike">
              <a:solidFill>
                <a:srgbClr val="14425D"/>
              </a:solidFill>
              <a:latin typeface="Verdana"/>
              <a:ea typeface="Verdana"/>
              <a:cs typeface="Verdana"/>
              <a:sym typeface="Verdana"/>
            </a:endParaRPr>
          </a:p>
        </p:txBody>
      </p:sp>
      <p:sp>
        <p:nvSpPr>
          <p:cNvPr id="223" name="Google Shape;223;p13"/>
          <p:cNvSpPr txBox="1"/>
          <p:nvPr>
            <p:ph idx="1" type="body"/>
          </p:nvPr>
        </p:nvSpPr>
        <p:spPr>
          <a:xfrm>
            <a:off x="568960" y="3919220"/>
            <a:ext cx="10911840" cy="2000504"/>
          </a:xfrm>
          <a:prstGeom prst="rect">
            <a:avLst/>
          </a:prstGeom>
          <a:noFill/>
          <a:ln>
            <a:noFill/>
          </a:ln>
        </p:spPr>
        <p:txBody>
          <a:bodyPr anchorCtr="0" anchor="t" bIns="45700" lIns="182875" spcFirstLastPara="1" rIns="91425" wrap="square" tIns="91425">
            <a:normAutofit/>
          </a:bodyPr>
          <a:lstStyle/>
          <a:p>
            <a:pPr indent="-265176" lvl="0" marL="265176" rtl="0" algn="l">
              <a:spcBef>
                <a:spcPts val="0"/>
              </a:spcBef>
              <a:spcAft>
                <a:spcPts val="0"/>
              </a:spcAft>
              <a:buSzPts val="1920"/>
              <a:buChar char="●"/>
            </a:pPr>
            <a:r>
              <a:rPr lang="en-US" sz="2400">
                <a:solidFill>
                  <a:srgbClr val="FF0000"/>
                </a:solidFill>
                <a:latin typeface="Arial"/>
                <a:ea typeface="Arial"/>
                <a:cs typeface="Arial"/>
                <a:sym typeface="Arial"/>
              </a:rPr>
              <a:t>Variable type : Real number</a:t>
            </a:r>
            <a:endParaRPr/>
          </a:p>
          <a:p>
            <a:pPr indent="-265176" lvl="0" marL="265176" rtl="0" algn="l">
              <a:spcBef>
                <a:spcPts val="250"/>
              </a:spcBef>
              <a:spcAft>
                <a:spcPts val="0"/>
              </a:spcAft>
              <a:buSzPts val="1920"/>
              <a:buChar char="●"/>
            </a:pPr>
            <a:r>
              <a:rPr lang="en-US" sz="2400">
                <a:solidFill>
                  <a:srgbClr val="FF0000"/>
                </a:solidFill>
                <a:latin typeface="Arial"/>
                <a:ea typeface="Arial"/>
                <a:cs typeface="Arial"/>
                <a:sym typeface="Arial"/>
              </a:rPr>
              <a:t>Its varing from  55.12 to 271.74</a:t>
            </a:r>
            <a:endParaRPr/>
          </a:p>
          <a:p>
            <a:pPr indent="-143255" lvl="0" marL="265176" rtl="0" algn="l">
              <a:spcBef>
                <a:spcPts val="250"/>
              </a:spcBef>
              <a:spcAft>
                <a:spcPts val="0"/>
              </a:spcAft>
              <a:buSzPts val="1920"/>
              <a:buNone/>
            </a:pPr>
            <a:r>
              <a:t/>
            </a:r>
            <a:endParaRPr sz="2400">
              <a:solidFill>
                <a:srgbClr val="FF0000"/>
              </a:solidFill>
              <a:latin typeface="Arial"/>
              <a:ea typeface="Arial"/>
              <a:cs typeface="Arial"/>
              <a:sym typeface="Arial"/>
            </a:endParaRPr>
          </a:p>
          <a:p>
            <a:pPr indent="-143255" lvl="0" marL="265176" rtl="0" algn="l">
              <a:spcBef>
                <a:spcPts val="250"/>
              </a:spcBef>
              <a:spcAft>
                <a:spcPts val="1600"/>
              </a:spcAft>
              <a:buSzPts val="1920"/>
              <a:buNone/>
            </a:pPr>
            <a:r>
              <a:t/>
            </a:r>
            <a:endParaRPr sz="2400">
              <a:latin typeface="Arial"/>
              <a:ea typeface="Arial"/>
              <a:cs typeface="Arial"/>
              <a:sym typeface="Arial"/>
            </a:endParaRPr>
          </a:p>
        </p:txBody>
      </p:sp>
      <p:pic>
        <p:nvPicPr>
          <p:cNvPr id="224" name="Google Shape;224;p13"/>
          <p:cNvPicPr preferRelativeResize="0"/>
          <p:nvPr/>
        </p:nvPicPr>
        <p:blipFill rotWithShape="1">
          <a:blip r:embed="rId3">
            <a:alphaModFix/>
          </a:blip>
          <a:srcRect b="29979" l="27353" r="26690" t="35211"/>
          <a:stretch/>
        </p:blipFill>
        <p:spPr>
          <a:xfrm>
            <a:off x="706120" y="1063766"/>
            <a:ext cx="6662868" cy="285545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4"/>
          <p:cNvSpPr txBox="1"/>
          <p:nvPr>
            <p:ph type="title"/>
          </p:nvPr>
        </p:nvSpPr>
        <p:spPr>
          <a:xfrm>
            <a:off x="706120" y="444814"/>
            <a:ext cx="10268712" cy="545786"/>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14425D"/>
              </a:buClr>
              <a:buSzPct val="90000"/>
              <a:buFont typeface="Verdana"/>
              <a:buNone/>
            </a:pPr>
            <a:r>
              <a:rPr lang="en-US">
                <a:solidFill>
                  <a:srgbClr val="14425D"/>
                </a:solidFill>
              </a:rPr>
              <a:t>9. BMI:</a:t>
            </a:r>
            <a:endParaRPr/>
          </a:p>
        </p:txBody>
      </p:sp>
      <p:sp>
        <p:nvSpPr>
          <p:cNvPr id="230" name="Google Shape;230;p14"/>
          <p:cNvSpPr txBox="1"/>
          <p:nvPr>
            <p:ph idx="11" type="ftr"/>
          </p:nvPr>
        </p:nvSpPr>
        <p:spPr>
          <a:xfrm>
            <a:off x="960120" y="6356350"/>
            <a:ext cx="3236976" cy="3651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Sample Footer Text</a:t>
            </a:r>
            <a:endParaRPr/>
          </a:p>
        </p:txBody>
      </p:sp>
      <p:sp>
        <p:nvSpPr>
          <p:cNvPr id="231" name="Google Shape;231;p14"/>
          <p:cNvSpPr txBox="1"/>
          <p:nvPr>
            <p:ph idx="12" type="sldNum"/>
          </p:nvPr>
        </p:nvSpPr>
        <p:spPr>
          <a:xfrm>
            <a:off x="10296144" y="6356350"/>
            <a:ext cx="932688" cy="365125"/>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232" name="Google Shape;232;p14"/>
          <p:cNvSpPr txBox="1"/>
          <p:nvPr/>
        </p:nvSpPr>
        <p:spPr>
          <a:xfrm>
            <a:off x="1201420" y="1029014"/>
            <a:ext cx="10268712" cy="545786"/>
          </a:xfrm>
          <a:prstGeom prst="rect">
            <a:avLst/>
          </a:prstGeom>
          <a:noFill/>
          <a:ln>
            <a:noFill/>
          </a:ln>
        </p:spPr>
        <p:txBody>
          <a:bodyPr anchorCtr="0" anchor="b" bIns="45700" lIns="91425" spcFirstLastPara="1" rIns="91425" wrap="square" tIns="45700">
            <a:normAutofit fontScale="90000" lnSpcReduction="10000"/>
          </a:bodyPr>
          <a:lstStyle/>
          <a:p>
            <a:pPr indent="-537210" lvl="0" marL="742950" marR="0" rtl="0" algn="l">
              <a:lnSpc>
                <a:spcPct val="100000"/>
              </a:lnSpc>
              <a:spcBef>
                <a:spcPts val="0"/>
              </a:spcBef>
              <a:spcAft>
                <a:spcPts val="0"/>
              </a:spcAft>
              <a:buClr>
                <a:schemeClr val="dk1"/>
              </a:buClr>
              <a:buSzPct val="100000"/>
              <a:buFont typeface="Verdana"/>
              <a:buNone/>
            </a:pPr>
            <a:r>
              <a:t/>
            </a:r>
            <a:endParaRPr b="1" i="0" sz="3600" u="none" cap="none" strike="noStrike">
              <a:solidFill>
                <a:srgbClr val="14425D"/>
              </a:solidFill>
              <a:latin typeface="Verdana"/>
              <a:ea typeface="Verdana"/>
              <a:cs typeface="Verdana"/>
              <a:sym typeface="Verdana"/>
            </a:endParaRPr>
          </a:p>
        </p:txBody>
      </p:sp>
      <p:sp>
        <p:nvSpPr>
          <p:cNvPr id="233" name="Google Shape;233;p14"/>
          <p:cNvSpPr txBox="1"/>
          <p:nvPr>
            <p:ph idx="1" type="body"/>
          </p:nvPr>
        </p:nvSpPr>
        <p:spPr>
          <a:xfrm>
            <a:off x="568960" y="3919220"/>
            <a:ext cx="10911840" cy="2000504"/>
          </a:xfrm>
          <a:prstGeom prst="rect">
            <a:avLst/>
          </a:prstGeom>
          <a:noFill/>
          <a:ln>
            <a:noFill/>
          </a:ln>
        </p:spPr>
        <p:txBody>
          <a:bodyPr anchorCtr="0" anchor="t" bIns="45700" lIns="182875" spcFirstLastPara="1" rIns="91425" wrap="square" tIns="91425">
            <a:normAutofit/>
          </a:bodyPr>
          <a:lstStyle/>
          <a:p>
            <a:pPr indent="-265176" lvl="0" marL="265176" rtl="0" algn="l">
              <a:spcBef>
                <a:spcPts val="0"/>
              </a:spcBef>
              <a:spcAft>
                <a:spcPts val="0"/>
              </a:spcAft>
              <a:buSzPts val="1920"/>
              <a:buChar char="●"/>
            </a:pPr>
            <a:r>
              <a:rPr lang="en-US" sz="2400">
                <a:solidFill>
                  <a:srgbClr val="FF0000"/>
                </a:solidFill>
                <a:latin typeface="Arial"/>
                <a:ea typeface="Arial"/>
                <a:cs typeface="Arial"/>
                <a:sym typeface="Arial"/>
              </a:rPr>
              <a:t>Variable type : Real number</a:t>
            </a:r>
            <a:endParaRPr/>
          </a:p>
          <a:p>
            <a:pPr indent="-265176" lvl="0" marL="265176" rtl="0" algn="l">
              <a:spcBef>
                <a:spcPts val="250"/>
              </a:spcBef>
              <a:spcAft>
                <a:spcPts val="1600"/>
              </a:spcAft>
              <a:buSzPts val="1920"/>
              <a:buChar char="●"/>
            </a:pPr>
            <a:r>
              <a:rPr lang="en-US" sz="2400">
                <a:solidFill>
                  <a:srgbClr val="FF0000"/>
                </a:solidFill>
                <a:latin typeface="Arial"/>
                <a:ea typeface="Arial"/>
                <a:cs typeface="Arial"/>
                <a:sym typeface="Arial"/>
              </a:rPr>
              <a:t>Its Varing from 14 to 48.9</a:t>
            </a:r>
            <a:endParaRPr sz="2400">
              <a:latin typeface="Arial"/>
              <a:ea typeface="Arial"/>
              <a:cs typeface="Arial"/>
              <a:sym typeface="Arial"/>
            </a:endParaRPr>
          </a:p>
        </p:txBody>
      </p:sp>
      <p:pic>
        <p:nvPicPr>
          <p:cNvPr id="234" name="Google Shape;234;p14"/>
          <p:cNvPicPr preferRelativeResize="0"/>
          <p:nvPr/>
        </p:nvPicPr>
        <p:blipFill rotWithShape="1">
          <a:blip r:embed="rId3">
            <a:alphaModFix/>
          </a:blip>
          <a:srcRect b="29437" l="27279" r="24778" t="33333"/>
          <a:stretch/>
        </p:blipFill>
        <p:spPr>
          <a:xfrm>
            <a:off x="795768" y="1042146"/>
            <a:ext cx="8375126" cy="28770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5"/>
          <p:cNvSpPr txBox="1"/>
          <p:nvPr>
            <p:ph type="title"/>
          </p:nvPr>
        </p:nvSpPr>
        <p:spPr>
          <a:xfrm>
            <a:off x="706120" y="444814"/>
            <a:ext cx="10268712" cy="545786"/>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14425D"/>
              </a:buClr>
              <a:buSzPct val="90000"/>
              <a:buFont typeface="Verdana"/>
              <a:buNone/>
            </a:pPr>
            <a:r>
              <a:rPr lang="en-US">
                <a:solidFill>
                  <a:srgbClr val="14425D"/>
                </a:solidFill>
              </a:rPr>
              <a:t>10. Smoking_status</a:t>
            </a:r>
            <a:endParaRPr>
              <a:solidFill>
                <a:srgbClr val="14425D"/>
              </a:solidFill>
            </a:endParaRPr>
          </a:p>
        </p:txBody>
      </p:sp>
      <p:sp>
        <p:nvSpPr>
          <p:cNvPr id="240" name="Google Shape;240;p15"/>
          <p:cNvSpPr txBox="1"/>
          <p:nvPr>
            <p:ph idx="11" type="ftr"/>
          </p:nvPr>
        </p:nvSpPr>
        <p:spPr>
          <a:xfrm>
            <a:off x="960120" y="6356350"/>
            <a:ext cx="3236976" cy="3651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Sample Footer Text</a:t>
            </a:r>
            <a:endParaRPr/>
          </a:p>
        </p:txBody>
      </p:sp>
      <p:sp>
        <p:nvSpPr>
          <p:cNvPr id="241" name="Google Shape;241;p15"/>
          <p:cNvSpPr txBox="1"/>
          <p:nvPr>
            <p:ph idx="12" type="sldNum"/>
          </p:nvPr>
        </p:nvSpPr>
        <p:spPr>
          <a:xfrm>
            <a:off x="10296144" y="6356350"/>
            <a:ext cx="932688" cy="365125"/>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242" name="Google Shape;242;p15"/>
          <p:cNvSpPr txBox="1"/>
          <p:nvPr/>
        </p:nvSpPr>
        <p:spPr>
          <a:xfrm>
            <a:off x="1201420" y="1029014"/>
            <a:ext cx="10268712" cy="545786"/>
          </a:xfrm>
          <a:prstGeom prst="rect">
            <a:avLst/>
          </a:prstGeom>
          <a:noFill/>
          <a:ln>
            <a:noFill/>
          </a:ln>
        </p:spPr>
        <p:txBody>
          <a:bodyPr anchorCtr="0" anchor="b" bIns="45700" lIns="91425" spcFirstLastPara="1" rIns="91425" wrap="square" tIns="45700">
            <a:normAutofit fontScale="90000" lnSpcReduction="10000"/>
          </a:bodyPr>
          <a:lstStyle/>
          <a:p>
            <a:pPr indent="-537210" lvl="0" marL="742950" marR="0" rtl="0" algn="l">
              <a:lnSpc>
                <a:spcPct val="100000"/>
              </a:lnSpc>
              <a:spcBef>
                <a:spcPts val="0"/>
              </a:spcBef>
              <a:spcAft>
                <a:spcPts val="0"/>
              </a:spcAft>
              <a:buClr>
                <a:schemeClr val="dk1"/>
              </a:buClr>
              <a:buSzPct val="100000"/>
              <a:buFont typeface="Verdana"/>
              <a:buNone/>
            </a:pPr>
            <a:r>
              <a:t/>
            </a:r>
            <a:endParaRPr b="1" i="0" sz="3600" u="none" cap="none" strike="noStrike">
              <a:solidFill>
                <a:srgbClr val="14425D"/>
              </a:solidFill>
              <a:latin typeface="Verdana"/>
              <a:ea typeface="Verdana"/>
              <a:cs typeface="Verdana"/>
              <a:sym typeface="Verdana"/>
            </a:endParaRPr>
          </a:p>
        </p:txBody>
      </p:sp>
      <p:sp>
        <p:nvSpPr>
          <p:cNvPr id="243" name="Google Shape;243;p15"/>
          <p:cNvSpPr txBox="1"/>
          <p:nvPr>
            <p:ph idx="1" type="body"/>
          </p:nvPr>
        </p:nvSpPr>
        <p:spPr>
          <a:xfrm>
            <a:off x="568960" y="3919220"/>
            <a:ext cx="10911840" cy="2000504"/>
          </a:xfrm>
          <a:prstGeom prst="rect">
            <a:avLst/>
          </a:prstGeom>
          <a:noFill/>
          <a:ln>
            <a:noFill/>
          </a:ln>
        </p:spPr>
        <p:txBody>
          <a:bodyPr anchorCtr="0" anchor="t" bIns="45700" lIns="182875" spcFirstLastPara="1" rIns="91425" wrap="square" tIns="91425">
            <a:normAutofit/>
          </a:bodyPr>
          <a:lstStyle/>
          <a:p>
            <a:pPr indent="-265176" lvl="0" marL="265176" rtl="0" algn="l">
              <a:spcBef>
                <a:spcPts val="0"/>
              </a:spcBef>
              <a:spcAft>
                <a:spcPts val="0"/>
              </a:spcAft>
              <a:buSzPts val="1920"/>
              <a:buChar char="●"/>
            </a:pPr>
            <a:r>
              <a:rPr lang="en-US" sz="2400">
                <a:solidFill>
                  <a:srgbClr val="FF0000"/>
                </a:solidFill>
                <a:latin typeface="Arial"/>
                <a:ea typeface="Arial"/>
                <a:cs typeface="Arial"/>
                <a:sym typeface="Arial"/>
              </a:rPr>
              <a:t>Variable type : Categorical</a:t>
            </a:r>
            <a:endParaRPr/>
          </a:p>
          <a:p>
            <a:pPr indent="-265176" lvl="0" marL="265176" rtl="0" algn="l">
              <a:spcBef>
                <a:spcPts val="250"/>
              </a:spcBef>
              <a:spcAft>
                <a:spcPts val="1600"/>
              </a:spcAft>
              <a:buSzPts val="1920"/>
              <a:buChar char="●"/>
            </a:pPr>
            <a:r>
              <a:rPr lang="en-US" sz="2400">
                <a:solidFill>
                  <a:srgbClr val="FF0000"/>
                </a:solidFill>
                <a:latin typeface="Arial"/>
                <a:ea typeface="Arial"/>
                <a:cs typeface="Arial"/>
                <a:sym typeface="Arial"/>
              </a:rPr>
              <a:t>Smoking_status(0 – never smoked, 1- formerly smokes, 2- Unknown , 3- smokes)</a:t>
            </a:r>
            <a:endParaRPr sz="2400">
              <a:latin typeface="Arial"/>
              <a:ea typeface="Arial"/>
              <a:cs typeface="Arial"/>
              <a:sym typeface="Arial"/>
            </a:endParaRPr>
          </a:p>
        </p:txBody>
      </p:sp>
      <p:pic>
        <p:nvPicPr>
          <p:cNvPr id="244" name="Google Shape;244;p15"/>
          <p:cNvPicPr preferRelativeResize="0"/>
          <p:nvPr/>
        </p:nvPicPr>
        <p:blipFill rotWithShape="1">
          <a:blip r:embed="rId3">
            <a:alphaModFix/>
          </a:blip>
          <a:srcRect b="44368" l="27500" r="24265" t="26462"/>
          <a:stretch/>
        </p:blipFill>
        <p:spPr>
          <a:xfrm>
            <a:off x="788894" y="1219200"/>
            <a:ext cx="6266329" cy="270001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6"/>
          <p:cNvSpPr txBox="1"/>
          <p:nvPr>
            <p:ph type="title"/>
          </p:nvPr>
        </p:nvSpPr>
        <p:spPr>
          <a:xfrm>
            <a:off x="706120" y="444814"/>
            <a:ext cx="10268712" cy="545786"/>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14425D"/>
              </a:buClr>
              <a:buSzPct val="90000"/>
              <a:buFont typeface="Verdana"/>
              <a:buNone/>
            </a:pPr>
            <a:r>
              <a:rPr lang="en-US">
                <a:solidFill>
                  <a:srgbClr val="14425D"/>
                </a:solidFill>
              </a:rPr>
              <a:t>11. stroke:</a:t>
            </a:r>
            <a:endParaRPr/>
          </a:p>
        </p:txBody>
      </p:sp>
      <p:sp>
        <p:nvSpPr>
          <p:cNvPr id="250" name="Google Shape;250;p16"/>
          <p:cNvSpPr txBox="1"/>
          <p:nvPr>
            <p:ph idx="11" type="ftr"/>
          </p:nvPr>
        </p:nvSpPr>
        <p:spPr>
          <a:xfrm>
            <a:off x="960120" y="6356350"/>
            <a:ext cx="3236976" cy="3651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Sample Footer Text</a:t>
            </a:r>
            <a:endParaRPr/>
          </a:p>
        </p:txBody>
      </p:sp>
      <p:sp>
        <p:nvSpPr>
          <p:cNvPr id="251" name="Google Shape;251;p16"/>
          <p:cNvSpPr txBox="1"/>
          <p:nvPr>
            <p:ph idx="12" type="sldNum"/>
          </p:nvPr>
        </p:nvSpPr>
        <p:spPr>
          <a:xfrm>
            <a:off x="10296144" y="6356350"/>
            <a:ext cx="932688" cy="365125"/>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252" name="Google Shape;252;p16"/>
          <p:cNvSpPr txBox="1"/>
          <p:nvPr/>
        </p:nvSpPr>
        <p:spPr>
          <a:xfrm>
            <a:off x="1201420" y="1029014"/>
            <a:ext cx="10268712" cy="545786"/>
          </a:xfrm>
          <a:prstGeom prst="rect">
            <a:avLst/>
          </a:prstGeom>
          <a:noFill/>
          <a:ln>
            <a:noFill/>
          </a:ln>
        </p:spPr>
        <p:txBody>
          <a:bodyPr anchorCtr="0" anchor="b" bIns="45700" lIns="91425" spcFirstLastPara="1" rIns="91425" wrap="square" tIns="45700">
            <a:normAutofit fontScale="90000" lnSpcReduction="10000"/>
          </a:bodyPr>
          <a:lstStyle/>
          <a:p>
            <a:pPr indent="-537210" lvl="0" marL="742950" marR="0" rtl="0" algn="l">
              <a:lnSpc>
                <a:spcPct val="100000"/>
              </a:lnSpc>
              <a:spcBef>
                <a:spcPts val="0"/>
              </a:spcBef>
              <a:spcAft>
                <a:spcPts val="0"/>
              </a:spcAft>
              <a:buClr>
                <a:schemeClr val="dk1"/>
              </a:buClr>
              <a:buSzPct val="100000"/>
              <a:buFont typeface="Verdana"/>
              <a:buNone/>
            </a:pPr>
            <a:r>
              <a:t/>
            </a:r>
            <a:endParaRPr b="1" i="0" sz="3600" u="none" cap="none" strike="noStrike">
              <a:solidFill>
                <a:srgbClr val="14425D"/>
              </a:solidFill>
              <a:latin typeface="Verdana"/>
              <a:ea typeface="Verdana"/>
              <a:cs typeface="Verdana"/>
              <a:sym typeface="Verdana"/>
            </a:endParaRPr>
          </a:p>
        </p:txBody>
      </p:sp>
      <p:sp>
        <p:nvSpPr>
          <p:cNvPr id="253" name="Google Shape;253;p16"/>
          <p:cNvSpPr txBox="1"/>
          <p:nvPr>
            <p:ph idx="1" type="body"/>
          </p:nvPr>
        </p:nvSpPr>
        <p:spPr>
          <a:xfrm>
            <a:off x="568960" y="3919220"/>
            <a:ext cx="10911840" cy="2000504"/>
          </a:xfrm>
          <a:prstGeom prst="rect">
            <a:avLst/>
          </a:prstGeom>
          <a:noFill/>
          <a:ln>
            <a:noFill/>
          </a:ln>
        </p:spPr>
        <p:txBody>
          <a:bodyPr anchorCtr="0" anchor="t" bIns="45700" lIns="182875" spcFirstLastPara="1" rIns="91425" wrap="square" tIns="91425">
            <a:normAutofit/>
          </a:bodyPr>
          <a:lstStyle/>
          <a:p>
            <a:pPr indent="-265176" lvl="0" marL="265176" rtl="0" algn="l">
              <a:spcBef>
                <a:spcPts val="0"/>
              </a:spcBef>
              <a:spcAft>
                <a:spcPts val="0"/>
              </a:spcAft>
              <a:buSzPts val="1920"/>
              <a:buChar char="●"/>
            </a:pPr>
            <a:r>
              <a:rPr lang="en-US" sz="2400">
                <a:solidFill>
                  <a:srgbClr val="FF0000"/>
                </a:solidFill>
                <a:latin typeface="Arial"/>
                <a:ea typeface="Arial"/>
                <a:cs typeface="Arial"/>
                <a:sym typeface="Arial"/>
              </a:rPr>
              <a:t>Variable type : Categorical</a:t>
            </a:r>
            <a:endParaRPr/>
          </a:p>
          <a:p>
            <a:pPr indent="-265176" lvl="0" marL="265176" rtl="0" algn="l">
              <a:spcBef>
                <a:spcPts val="250"/>
              </a:spcBef>
              <a:spcAft>
                <a:spcPts val="0"/>
              </a:spcAft>
              <a:buSzPts val="1920"/>
              <a:buChar char="●"/>
            </a:pPr>
            <a:r>
              <a:rPr lang="en-US" sz="2400">
                <a:solidFill>
                  <a:srgbClr val="FF0000"/>
                </a:solidFill>
                <a:latin typeface="Arial"/>
                <a:ea typeface="Arial"/>
                <a:cs typeface="Arial"/>
                <a:sym typeface="Arial"/>
              </a:rPr>
              <a:t>Stroke : (0 – 4733, 1 -248)</a:t>
            </a:r>
            <a:endParaRPr/>
          </a:p>
          <a:p>
            <a:pPr indent="-143255" lvl="0" marL="265176" rtl="0" algn="l">
              <a:spcBef>
                <a:spcPts val="250"/>
              </a:spcBef>
              <a:spcAft>
                <a:spcPts val="1600"/>
              </a:spcAft>
              <a:buSzPts val="1920"/>
              <a:buNone/>
            </a:pPr>
            <a:r>
              <a:t/>
            </a:r>
            <a:endParaRPr sz="2400">
              <a:solidFill>
                <a:srgbClr val="FF0000"/>
              </a:solidFill>
              <a:latin typeface="Arial"/>
              <a:ea typeface="Arial"/>
              <a:cs typeface="Arial"/>
              <a:sym typeface="Arial"/>
            </a:endParaRPr>
          </a:p>
        </p:txBody>
      </p:sp>
      <p:pic>
        <p:nvPicPr>
          <p:cNvPr id="254" name="Google Shape;254;p16"/>
          <p:cNvPicPr preferRelativeResize="0"/>
          <p:nvPr/>
        </p:nvPicPr>
        <p:blipFill rotWithShape="1">
          <a:blip r:embed="rId3">
            <a:alphaModFix/>
          </a:blip>
          <a:srcRect b="43016" l="27205" r="24558" t="24706"/>
          <a:stretch/>
        </p:blipFill>
        <p:spPr>
          <a:xfrm>
            <a:off x="706121" y="938276"/>
            <a:ext cx="6384962" cy="298094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7"/>
          <p:cNvSpPr txBox="1"/>
          <p:nvPr>
            <p:ph type="title"/>
          </p:nvPr>
        </p:nvSpPr>
        <p:spPr>
          <a:xfrm>
            <a:off x="706120" y="444814"/>
            <a:ext cx="10268712" cy="545786"/>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14425D"/>
              </a:buClr>
              <a:buSzPct val="90000"/>
              <a:buFont typeface="Verdana"/>
              <a:buNone/>
            </a:pPr>
            <a:r>
              <a:rPr lang="en-US">
                <a:solidFill>
                  <a:srgbClr val="14425D"/>
                </a:solidFill>
              </a:rPr>
              <a:t>Data information</a:t>
            </a:r>
            <a:endParaRPr/>
          </a:p>
        </p:txBody>
      </p:sp>
      <p:sp>
        <p:nvSpPr>
          <p:cNvPr id="260" name="Google Shape;260;p17"/>
          <p:cNvSpPr txBox="1"/>
          <p:nvPr>
            <p:ph idx="11" type="ftr"/>
          </p:nvPr>
        </p:nvSpPr>
        <p:spPr>
          <a:xfrm>
            <a:off x="960120" y="6356350"/>
            <a:ext cx="3236976" cy="3651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Sample Footer Text</a:t>
            </a:r>
            <a:endParaRPr/>
          </a:p>
        </p:txBody>
      </p:sp>
      <p:sp>
        <p:nvSpPr>
          <p:cNvPr id="261" name="Google Shape;261;p17"/>
          <p:cNvSpPr txBox="1"/>
          <p:nvPr>
            <p:ph idx="12" type="sldNum"/>
          </p:nvPr>
        </p:nvSpPr>
        <p:spPr>
          <a:xfrm>
            <a:off x="10296144" y="6356350"/>
            <a:ext cx="932688" cy="365125"/>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262" name="Google Shape;262;p17"/>
          <p:cNvSpPr txBox="1"/>
          <p:nvPr/>
        </p:nvSpPr>
        <p:spPr>
          <a:xfrm>
            <a:off x="1201420" y="1029014"/>
            <a:ext cx="10268712" cy="545786"/>
          </a:xfrm>
          <a:prstGeom prst="rect">
            <a:avLst/>
          </a:prstGeom>
          <a:noFill/>
          <a:ln>
            <a:noFill/>
          </a:ln>
        </p:spPr>
        <p:txBody>
          <a:bodyPr anchorCtr="0" anchor="b" bIns="45700" lIns="91425" spcFirstLastPara="1" rIns="91425" wrap="square" tIns="45700">
            <a:normAutofit fontScale="90000" lnSpcReduction="10000"/>
          </a:bodyPr>
          <a:lstStyle/>
          <a:p>
            <a:pPr indent="-537210" lvl="0" marL="742950" marR="0" rtl="0" algn="l">
              <a:lnSpc>
                <a:spcPct val="100000"/>
              </a:lnSpc>
              <a:spcBef>
                <a:spcPts val="0"/>
              </a:spcBef>
              <a:spcAft>
                <a:spcPts val="0"/>
              </a:spcAft>
              <a:buClr>
                <a:schemeClr val="dk1"/>
              </a:buClr>
              <a:buSzPct val="100000"/>
              <a:buFont typeface="Verdana"/>
              <a:buNone/>
            </a:pPr>
            <a:r>
              <a:t/>
            </a:r>
            <a:endParaRPr b="1" i="0" sz="3600" u="none" cap="none" strike="noStrike">
              <a:solidFill>
                <a:srgbClr val="14425D"/>
              </a:solidFill>
              <a:latin typeface="Verdana"/>
              <a:ea typeface="Verdana"/>
              <a:cs typeface="Verdana"/>
              <a:sym typeface="Verdana"/>
            </a:endParaRPr>
          </a:p>
        </p:txBody>
      </p:sp>
      <p:pic>
        <p:nvPicPr>
          <p:cNvPr id="263" name="Google Shape;263;p17"/>
          <p:cNvPicPr preferRelativeResize="0"/>
          <p:nvPr/>
        </p:nvPicPr>
        <p:blipFill rotWithShape="1">
          <a:blip r:embed="rId3">
            <a:alphaModFix/>
          </a:blip>
          <a:srcRect b="24296" l="20166" r="39834" t="44445"/>
          <a:stretch/>
        </p:blipFill>
        <p:spPr>
          <a:xfrm>
            <a:off x="960120" y="1047496"/>
            <a:ext cx="9017000" cy="428650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8"/>
          <p:cNvSpPr txBox="1"/>
          <p:nvPr>
            <p:ph type="title"/>
          </p:nvPr>
        </p:nvSpPr>
        <p:spPr>
          <a:xfrm>
            <a:off x="848360" y="535619"/>
            <a:ext cx="10268712" cy="545786"/>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14425D"/>
              </a:buClr>
              <a:buSzPct val="90000"/>
              <a:buFont typeface="Verdana"/>
              <a:buNone/>
            </a:pPr>
            <a:r>
              <a:rPr lang="en-US">
                <a:solidFill>
                  <a:srgbClr val="14425D"/>
                </a:solidFill>
              </a:rPr>
              <a:t>Null values</a:t>
            </a:r>
            <a:endParaRPr/>
          </a:p>
        </p:txBody>
      </p:sp>
      <p:sp>
        <p:nvSpPr>
          <p:cNvPr id="269" name="Google Shape;269;p18"/>
          <p:cNvSpPr txBox="1"/>
          <p:nvPr>
            <p:ph idx="11" type="ftr"/>
          </p:nvPr>
        </p:nvSpPr>
        <p:spPr>
          <a:xfrm>
            <a:off x="960120" y="6356350"/>
            <a:ext cx="3236976" cy="3651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Sample Footer Text</a:t>
            </a:r>
            <a:endParaRPr/>
          </a:p>
        </p:txBody>
      </p:sp>
      <p:sp>
        <p:nvSpPr>
          <p:cNvPr id="270" name="Google Shape;270;p18"/>
          <p:cNvSpPr txBox="1"/>
          <p:nvPr>
            <p:ph idx="12" type="sldNum"/>
          </p:nvPr>
        </p:nvSpPr>
        <p:spPr>
          <a:xfrm>
            <a:off x="10296144" y="6356350"/>
            <a:ext cx="932688" cy="365125"/>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271" name="Google Shape;271;p18"/>
          <p:cNvSpPr txBox="1"/>
          <p:nvPr/>
        </p:nvSpPr>
        <p:spPr>
          <a:xfrm>
            <a:off x="1201420" y="1029014"/>
            <a:ext cx="10268712" cy="545786"/>
          </a:xfrm>
          <a:prstGeom prst="rect">
            <a:avLst/>
          </a:prstGeom>
          <a:noFill/>
          <a:ln>
            <a:noFill/>
          </a:ln>
        </p:spPr>
        <p:txBody>
          <a:bodyPr anchorCtr="0" anchor="b" bIns="45700" lIns="91425" spcFirstLastPara="1" rIns="91425" wrap="square" tIns="45700">
            <a:normAutofit fontScale="90000" lnSpcReduction="10000"/>
          </a:bodyPr>
          <a:lstStyle/>
          <a:p>
            <a:pPr indent="-537210" lvl="0" marL="742950" marR="0" rtl="0" algn="l">
              <a:lnSpc>
                <a:spcPct val="100000"/>
              </a:lnSpc>
              <a:spcBef>
                <a:spcPts val="0"/>
              </a:spcBef>
              <a:spcAft>
                <a:spcPts val="0"/>
              </a:spcAft>
              <a:buClr>
                <a:schemeClr val="dk1"/>
              </a:buClr>
              <a:buSzPct val="100000"/>
              <a:buFont typeface="Verdana"/>
              <a:buNone/>
            </a:pPr>
            <a:r>
              <a:t/>
            </a:r>
            <a:endParaRPr b="1" i="0" sz="3600" u="none" cap="none" strike="noStrike">
              <a:solidFill>
                <a:srgbClr val="14425D"/>
              </a:solidFill>
              <a:latin typeface="Verdana"/>
              <a:ea typeface="Verdana"/>
              <a:cs typeface="Verdana"/>
              <a:sym typeface="Verdana"/>
            </a:endParaRPr>
          </a:p>
        </p:txBody>
      </p:sp>
      <p:sp>
        <p:nvSpPr>
          <p:cNvPr id="272" name="Google Shape;272;p18"/>
          <p:cNvSpPr txBox="1"/>
          <p:nvPr>
            <p:ph idx="1" type="body"/>
          </p:nvPr>
        </p:nvSpPr>
        <p:spPr>
          <a:xfrm>
            <a:off x="848360" y="4760595"/>
            <a:ext cx="5615940" cy="1993900"/>
          </a:xfrm>
          <a:prstGeom prst="rect">
            <a:avLst/>
          </a:prstGeom>
          <a:noFill/>
          <a:ln>
            <a:noFill/>
          </a:ln>
        </p:spPr>
        <p:txBody>
          <a:bodyPr anchorCtr="0" anchor="t" bIns="45700" lIns="182875" spcFirstLastPara="1" rIns="91425" wrap="square" tIns="91425">
            <a:normAutofit/>
          </a:bodyPr>
          <a:lstStyle/>
          <a:p>
            <a:pPr indent="-265176" lvl="0" marL="265176" rtl="0" algn="l">
              <a:spcBef>
                <a:spcPts val="0"/>
              </a:spcBef>
              <a:spcAft>
                <a:spcPts val="1600"/>
              </a:spcAft>
              <a:buSzPts val="1920"/>
              <a:buChar char="●"/>
            </a:pPr>
            <a:r>
              <a:rPr lang="en-US" sz="2400">
                <a:latin typeface="Arial"/>
                <a:ea typeface="Arial"/>
                <a:cs typeface="Arial"/>
                <a:sym typeface="Arial"/>
              </a:rPr>
              <a:t>No null values</a:t>
            </a:r>
            <a:endParaRPr/>
          </a:p>
        </p:txBody>
      </p:sp>
      <p:sp>
        <p:nvSpPr>
          <p:cNvPr descr="data:image/png;base64,iVBORw0KGgoAAAANSUhEUgAAAgMAAAJICAYAAAD8ROf4AAAAOXRFWHRTb2Z0d2FyZQBNYXRwbG90bGliIHZlcnNpb24zLjYuMCwgaHR0cHM6Ly9tYXRwbG90bGliLm9yZy89olMNAAAACXBIWXMAAA9hAAAPYQGoP6dpAABlaUlEQVR4nO3deViU5f4G8HtAVgFBBVGULSnF3azc0gSVtJO55FKaKWq5pKZSWWSFmpqn3NLK0lSsTBMrLVIMV9QsDor7wiKouYKiiCzC8/uDHxPDDAg2zPO+M/fnuuY6McN1cR/kfZ/v+6waIYQAERERWSwr2QGIiIhILhYDREREFo7FABERkYVjMUBERGThWAwQERFZOBYDREREFo7FABERkYVjMUBERGThWAwQERFZuBqV/cYeVgOrM4dRbPs7UXaESglp0Ep2BCIishDbi3647/dUuhhQAzayREREVWdWxQARkWxq6KHkgxOVxWKAiMiI2NCSGrEYIIP4dEP0YHjtkBqxGCCDeLMgIrIcLAaIiIyIhTSpEfcZICIisnAsBoiIiCycWQ0TqGHiDsBuRCIiUhazKgbYyBIREVWdWRUD7BkgIiKqOrMqBtjIEpFsango4b2SyjKrYoCISDY2tKRGZlUMqKEiB3izICIiZTGrYoCNLBHJpoaHEt4rqSyzKgaIiGRjQ0tqxE2HiIiILByLASIiIgvHYoCIiMjCcc4AEZERcQIhqRGLASIiI2JDS2rEYoCIyIjYM0BqZFbFgBouQoAXIpE54/VNamRWxQAvQiIioqozq2KAPQNERERVZ1bFABtZIiKiquM+A0RERBaOxQAREZGFYzFARERk4VgMEBERWTgWA0RERBbOrFYTEBHJpoYlzlx5RWWxGCAiMiI2tKRGZlUMqKEiB3izICIiZTGrYoCNLBHJpoaHEt4rqSyzKgaIiGRjQ0tqxNUEREREFo49A0RERsRhAlIjFgNEREbEhpbUiMMEREREFo49A0RERsRhAlIjFgNEREbEhpbUiMMEREREFo49A0RERsRhAlIj9gwQERFZOPYMEBEZEZ+6SY1YDBARGRGHCUiNWAwQERkRG1pSIxYDRERGxJ4BUiMWA0RERsSGltSIxQAZxKcbogfDa4fUiMUAGcSbBRGR5WAxQERkRCykSY246RAREZGFM6ueATWM1QF8ciAiImVhzwAREZGFM6ueAT5xExERVR17BoiIiCwciwEiIiILZ1bDBGQ8apiMyWEhIiLjYDFABrGhJXowLKRJjThMQEREZOHYM0BEZER86iY1YjFARGREHCYgNeIwARERkYVjzwARkRHxqZvUiD0DREREFo7FABERkYVjMUBERGThOGeADOKMaCIiy8FigAxiQ0v0YFhIkxqxGCAiMiI2tKRGLAaIiIyIPQOkRpxASEREZOFYDBAREVk4sxomUEP3HMAuOiJzxuub1MisigFehEQkmxoeSnivpLI4TEBERGThzKpngIhINj51kxqxZ4CIiMjCmVXPgBrG6gA+ORARkbKYVTHARpaIZFPDQwnvlVQWhwmIiIgsnFn1DBARycanblIj9gwQERFZOPYMEBEZEecMkBqxGCAiMiI2tKRGLAaIiIyIPQOkRiwGiIiMiA0tqRGLASIiI2LPAKkRiwEiIiNiQ0tqxGKAiMiI2DNAasR9BoiIiCwciwEiIiILx2KAiIjIwrEYICIisnCcQEhEZEScnEdqxGKAiMiIuJqA1IjFABGREbGhJTUyq2JADRU5wJsFEREpi1kVA2xkiUg2NTyU8F5JZXE1ARERkYUzq54BMh4+3RARWQ4WA2QQG1qiB8Nrh9SIwwREREQWjsUAERGRhWMxQEREZOFYDBAREVk4TiAkIjIirsQhNWLPABERkYUzq54BNVTkAKtyInPG65vUyKyKAV6ERCSbGh5KeK+kssyqGCAiko0NLakR5wwQERFZOBYDREREFo7FABERkYXjnAEiIiPiBEJSI7MqBtRwEQK8EInMGa9vUiOzKgZ4ERKRbGp4KOG9ksoyq2KAiEg2NrSkRpxASEREZOHYM0BEZEQcJiA1YjFARGREbGhJjThMQEREZOHYM0BEZEQcJiA1MqtiQA0XIcALkcic8fomNeIwARERkYUzq54BVuRERERVZ1bFABGRbGoYruSDE5XFYoCIyIjY0JIacc4AERGRhWPPABGREXGYgNSIxQARkRGxoSU14jABERGRhWMxQEREZOFYDBAREVk4FgNEREQWzqwmEKphFi/ACUZERKQsZlUMsJElItnU8FDCeyWVZVbFABGRbGxoSY1YDBARGRF7BkiNWAwQERkRG1pSI64mICIisnDsGSAiMiIOE5AasWeAiIjIwrEYICIisnAcJiAiMiJ2wZMasRggIjIizhkgNeIwARERkYVjzwARkRHxqZvUyKyKATV0zwG8WRARkbKYVTHARpaIiKjqzKoYYM8AERFR1ZlVMcBGloiIqOq4moCIiMjCmVXPABGRbGoYrmQvKpXFYoCIyIjY0JIasRggIjIi9gyQGrEYIIN4QyN6MPy7JDViMUAG8YZGRGQ5WAwQERkRe9VIjcyqGFDDRQjwQiQyZ7y+SY24zwAREZGFYzFARERk4cxqmIDdc8ajhiEX/nsTERmHWRUDZDxsaImILAeHCYiIiCwcewbIIA4TED0YXjukRiwGiIiMiA0tqRGLATKINzQiIsvBOQNEREQWjsUAERGRheMwARGREXECIakRewaIiIgsHHsGiIiMiE/dpEYsBoiIjIjDBKRGLAaIiIyIDS2pkVkVA2qoyAHeLIiISFnMqhhgI0tERFR1XE1ARERk4VgMEBERWTgWA0RERBbOrOYMEBHJpoaJzJxfRWWxZ4CIiMjCmVXPgBoqcoBVOZE54/VNamRWxQAvQiIioqozq2KAiEg2NfRQ8sGJymIxQERkRGxoSY04gZCIiMjCsWeAiMiIOExAasRigIjIiNjQkhqxGCAiMiL2DJAamVUxoIaLEOCFSGTOeH2TGnECIRERkYUzq54BVuREJJsaeih5r6Sy2DNARERk4cyqZ4CISDY+dZMasWeAiIjIwrFngIjIiDhngNSIxQARkRGxoSU1YjFARGRE7BkgNWIxQERkRGxoSY04gZCIiMjCmVXPgBq65wA+ORARkbKYVTHARtZ41FBY8d+biMg4zKoYUEMDBqijEVNDRiIiMg6zKgbYgBmPGgor/nuTEvHaITUyq2KAjIc3C6IHw2uH1IirCYiIiCwcewbIIHZ1Ej0YXjukRiwGyCDeLIgeDK8dUiMWA0RERsSeAVIjzhkgIiKycCwGiIiILByHCYiIjIhd8KRG7BkgIiKycCwGiIiILByLASIiIgvHOQNEREbEpYWkRuwZICIisnBm1TOghoocYFVOZM54fZMamVUxwIuQiIio6jhMQEREZOHMqmeAwwRERERVZ1bFABtZIiKiqjOrYoCISDY19FDywYnKMqtiQA0XIcALkcic8fomNTKrYoAXIRERUdWZVTHAngEiIqKq49JCIiIiC2dWPQN84iYiIqo69gwQERFZOBYDREREFs6shgmIiGRTw0RmDqlSWewZICIisnBm1TOghoocYFVOZM54fZMamVUxwIuQiIio6jhMQEREZOHMqmeAiEg2NQxXsheVymIxQERkRGxoSY1YDBARGRF7BkiNWAwQERkRG1pSI04gJCIisnAsBoiIiCycWQ0TqGGsDmA3IhERKYtZFQNsZImIiKrOrIoBIiLZ1NBDyQcnKovFABGREbGhJTUyq2JADRU5wJsFEREpi1kVA2xkiYiIqo5LC4mIiCycWfUMEBHJpobhSvaiUlksBoiIjIgNLamRWRUDaqjIAd4siIhIWcyqGGAjS0REVHWcQEhERGThzKpngIhINjUMV7IXlcpizwAREZGFYzFARERk4cxqmEAN3XMAu+iIzBmvb1Ij9gwQERFZOLPqGWBFTkREVHVmVQyQ8ahhyIXFHykRrx1SIxYDZBBvFkQPhtcOqRHnDBAREVk4FgNEREQWjsMERERGxDkDpEYsBsgg3tCIiCwHiwEyiA0tEZHlYDFARGRELKRJjTiBkIiIyMKxGCAiIrJwLAaIiIgsHOcMkEFcTUBEZDlYDJBBbGiJiCwHhwmIiIgsHIsBIiIiC8digIiIyMKxGCAiIrJwLAaIiIgsHFcTEBEZEZflkhqxGCAiMiI2tKRGZlUMqKEiB3izICIiZTGrYoCNLBHJpoaHEt4rqSyzKgaIiGRjQ0tqxGKAiMiI2DNAamRWxYAaLkKAFyKROeP1TWpkVsUAL0IiIqKq46ZDREREFs6segY4TEBERFR1ZlUMsJElIiKqOg4TEBERWTiz6hngMAEREVHVmVUxwEaWiIio6jhMQEREZOHMqmeAiEg2NQxXsheVymIxQERkRGxoSY04TEBERGThWAwQERFZOA4TEBEZEecMkBqxGCAiMiI2tKRGZlUMqKEiB3izICIiZTGrYoCNLBERUdWZVTFARCSbGnoo+eBEZbEYICIyIja0pEZcWkhERGThWAwQERFZOLMaJlDDWB2gjm5ENfwu1fB7JCJSA7MqBtg4GA9/l0QPhoU0qZFZFQNERLKxoSU14pwBIiIiC8digIiIyMKxGCAiIrJwnDNABnESFBGR5TCrYkANDRigjkZMDRmJiMg4zKoYYANGRLKp4aGE90oqy6yKASIi2djQkhpxAiEREZGFYzFARERk4VgMEBERWTgWA0RERBaOxQAREZGFM6vVBGpY0gNwtjERESmLWRUDbGSJiIiqzqyKAfYMEBERVR3nDBAREVk4s+oZIONRQy8Le1iIiIyDPQNEREQWzqx6BvikaDz8XRIRWQ72DBAREVk4FgNEREQWjsUAERGRhWMxQEREZOHMagIhEZFsXJZLasRigIjIiNjQkhqxGCAiMiL2DJAamVUxoIaLEOCFSGTOeH2TGnECIRERkYUzq54BVuRERERVx54BIiIiC2dWPQNERLKpYe4Se1GpLBYDRERGxIaW1IjDBERERBaOxQAREZGFYzFARERk4ThngIjIiDiBkNTIrIoBNVyEAC9EInPG65vUyKyKAV6EREREVcc5A0RERBaOxQAREZGFYzFARERk4cxqzgARkWxqmMjM+VVUFosBIiIjYkNLasRhAiIiIgvHngEiIiPiMAGpEXsGiIiILBx7BoiIjIhP3aRGLAaIiIyIwwSkRiwGiIiMiA0tqRGLATKITzdERJaDxQAZxIaW6MGwkCY14moCIiIiC8eeASIiI+JTN6kRiwEiIiPiMAGpEYsBIiIjYkNLasQ5A0RERBaOPQNkELs6iYgsB4sBMogNLRGRBRGS5Obmivfff1/k5ubKinBfzGg8asjJjMajhpzMaDxqyMmMFdMIIYSMIuTWrVuoVasWsrKy4OLiIiPCfTGj8aghJzMajxpyMqPxqCEnM1aMEwiJiIgsHIsBIiIiC8digIiIyMJJKwbs7Ozw/vvvw87OTlaE+2JG41FDTmY0HjXkZEbjUUNOZqyYtAmEREREpAwcJiAiIrJwLAaIiIgsHIsBIiIiC8digIiIyMKxGCAiiyCEQHp6OnJzc2VHIVIckxUDvBCJzFNBQQFCQ0ORmpoqO0qFhBBo3Lgxzp8/LzuK2cjPz8fp06dx79492VEqlJSUhG3btuHu3bsAiv8WSJdJiwE1XIihoaG4ffu23vt37txBaGiohESG7dmzx+AFeO/ePezZs0dCIn07d+6UHYFMwMbGBlFRUbJj3JeVlRUCAgKQkZEhO8p97d27F8OGDUOHDh1w8eJFAMDatWsRFxcnOVmxnJwcjBo1Co6OjmjWrBnS09MBABMnTsS8efMkp/tHRkYGunfvjocffhi9e/fGpUuXAACjRo3CtGnTJKdTFpMVA2q5ENesWaOtHku7e/cuIiMjJSQyrFu3bsjMzNR7PysrC926dZOQSN/TTz+Nhx56CLNnz1Z0EajkG++dO3cwbtw4eHl5wd3dHUOGDMG1a9dkx9LTt29f/PTTT7Jj3Ne8efPwxhtv4NixY7KjlCsqKgohISFwcHDAoUOHkJeXB6D42p4zZ47kdMXefvttJCYmYteuXbC3t9e+3717d6xfv15iMl1TpkxBjRo1kJ6eDkdHR+37gwcPxtatWyUm05WQkICjR49qv/7555/Rt29fvPPOO8jPzzdNCFMekbh582bRuXNncfToUVP+2ErJysoSN2/eFBqNRiQlJYmsrCztKzMzU6xZs0bUr19fdkwtjUYjrl69qvf+6dOnhbOzs4RE+q5duyYWLFggWrVqJWrUqCF69uwp1q9fL/Ly8mRH09q4caNwcHAQo0ePFnZ2diI5OVkIIcSnn34qevXqJTmdEFOmTBE1a9YUr7zyipg8ebJwd3cXffv2lR1Lz6xZs4Srq6sYMGCAmDNnjli8eLHOSylcXV2Fra2tsLKyEvb29sLNzU3npQStW7cWa9asEUII4eTkpP2bTEhIEPXq1ZMZTcvb21scOHBACKGb8ezZs4q5/wghRL169cThw4eFELo5k5OTRc2aNWVG09GuXTuxceNGIURxNnt7e/HCCy+Ixo0bi8mTJ5skg0l3IHRzc0NOTg7u3bsHW1tbODg46Hxu6EnXVKysrKDRaMr9XKPRICIiAuHh4SZMpa9///4AiivHp59+WmfbysLCQhw5cgSPPPKIoqpeoLjyXbVqFdatWwcAePHFFzFq1Ci0atVKaq42bdpgypQpGD58OJydnZGYmAh/f38cOnQIvXr1wuXLl6Xm8/Pzw/z58zFw4EAAwP/+9z+0b98ed+/eRY0aNaRmK83Pz6/czzQaDVJSUkyYpnxr1qyp8POXX37ZREnK5+joiBMnTsDX11fnbzIlJQWBgYGKmHfl6OiIY8eOwd/fXydjYmIiunTpgqysLNkRAQDOzs5ISEhAQECATs74+HiEhIQopqe6Vq1aSEhIwEMPPYSPPvoIO3bswLZt27Bv3z4MGTLEJD2rJr2bLFq0yJQ/rkp27twJIQSCgoIQFRWF2rVraz+ztbWFj48PGjRoIDFhsVq1agEonoPh7OysU1DZ2tqiffv2GDNmjKx45Wrbti08PT1Rp04dzJs3D19//TU+++wzdOjQAV988QWaNWsmJdfp06fRpUsXvfdr1aqFmzdvmj5QGRcuXECnTp20Xz/66KOwsbHB33//DW9vb4nJdCl98mAJJTT29+Pp6YmkpCT4+vrqvB8XFwd/f385ocpo164dfv31V0ycOBEAtA9SK1asQIcOHWRG0/Hkk08iMjISs2bNAlCcs6ioCPPnz1fMcCpQfD8vKioCAPz+++/4z3/+AwBo1KgRrl+/brIQVMq5c+dEYWGh7Bj39cEHH4js7GzZMe4rPz9f/PDDD6JXr16iRo0aon379uKrr74S2dnZIjU1VQwdOlQ0bdpUWj4/Pz+xfft2IYRuN+KaNWuk5iphZWWlNxzk7OwsUlJSJCWqWF5enjh16pQoKCiQHeW+7t69qzMcmJWVJTuSEEKIOXPmiMDAQPHHH38IZ2dnsXfvXvHNN98Id3d3sWTJEtnxhBBC7N27Vzg5OYmxY8cKe3t7MXnyZNGjRw9Rs2ZNER8fLzue1tGjR4WHh4d4+umnha2trXj++edF06ZNRb169URSUpLseFrdunUTw4cPF5GRkcLGxkacPXtWCCHErl27hI+Pj0kymLwYSEpKEuHh4WLIkCHiypUrQgghoqOjxbFjx0wdpVw3btwQ27ZtE2vXrhVr1qzReVHlvfbaa6JOnTqidu3aYvLkyQbnily6dEloNBoJ6Yop/car0WhEixYtRJs2bbQva2tr0axZM533ZLtz544IDQ0V1tbWwtraWltUvfbaa2Lu3LmS0/0jOztbTJgwQbi7uwsrKyu9lxIUFRWJ2bNni5o1awqNRiM0Go2wt7cX7777ruxoOpKSksTo0aPFY489Jpo2bSqGDh0qjhw5IjuWnps3b4rZs2eLgQMHil69eonw8HDx999/y46lIzExUTRv3ly4uLiIDz74QPv+a6+9Jl544QWTZDDpnIHdu3ejV69e6NSpE/bs2YOTJ0/C398f8+bNQ3x8PDZu3GiqKOXasmULhg4diuzsbLi4uOjMI9BoNFLnNZR25coVhIWFITY2FlevXtVbN1tYWCgp2T+Cg4MxevRo9O/fv9wjOe/du4d9+/aha9euJk5XTAiBOXPmYO7cucjJyQFQfIxoWFiYtmtRpoiIiEp93/vvv1/NSSo2efJk7Nu3D4sWLcLTTz+NI0eOwN/fHz///DM++OADHDp0SGq+EhMmTMDOnTsxa9YsvPTSS1i2bBkuXryI5cuXY968eRg6dKjsiFr5+flISkpCdnY2AgMD4eTkJDsSmVhubi6sra1hY2NT7T/LpMVAhw4dMHDgQEydOlVnMseff/6J/v3748KFC6aKUq6S9ahz5szRWYqiNL169UJ6ejpee+011K9fX2/y43PPPScp2T/27NmDjh076k10u3fvHvbv329wrF4W3nj/HR8fH6xfvx7t27fXubaTkpLQtm1b3Lp1S3ZEAIC3tzciIyPx1FNPwcXFBQkJCWjcuDHWrl2LdevWITo6WnZEREZG4rHHHkPTpk113s/NzcWGDRswfPhwScl0FRYW4scff8TJkycBAIGBgXjuuecUNbEVAG7cuIGVK1fq5Bw5cqTOvDAluHnzJjZu3Ijk5GS88cYbqF27NhISElCvXj14eXlVfwCT9D/8v5o1a2rHOkuPz6ampgo7OztTRimXo6OjNpeSOTk5iUOHDsmOUSErKyvtUFBp169fV0yXbGnp6ekiPT1ddowquXv3rvjvf/8rO4ZwcHDQXjelr+3Dhw8LFxcXmdF01KxZU6SlpQkhhPDy8hIHDx4UQgiRkpKimKVmGo1GODk5aZealbh8+bJirptjx44Jf39/4ejoqB2qqlmzpvD19VXU0vHdu3cLFxcX0ahRI9GvXz/Rr18/4e3tLVxcXMTu3btlx9NKTEwUdevWFY0bNxY1atTQXj/h4eHipZdeMkkGk55N4Orqqt0BqrRDhw6ZpvKphJCQEMTHx8uOcV+NGjVS/JaaQgiDyzUzMjJQs2ZNCYn03bt3DzNmzECtWrXg6+sLX19f1KpVC++++y4KCgpkxwMAXLt2Db/88gtiYmK0wz8FBQVYvHgxfH19FbHjW8ns8hJKnV3u7++vXfnQpEkTbNiwAUDx8KCrq6vEZLoiIiLw0ksv4YMPPpAdxaDRo0ejWbNmuHDhAhISEpCQkIDz58+jZcuWeOWVV2TH05owYQIGDx6M1NRUbNq0CZs2bUJKSgqGDBmCCRMmyI6nNXXqVIwcORJnz57V2cSpd+/epttR1iQlx/+bNm2a6Ny5s7h06ZJwdnYWZ8+eFXFxccLf319n0oSp/fzzz9rXihUrhLe3t3j//ffFxo0bdT77+eefpWUsa9u2baJnz54iNTVVdhQ9JRW4lZWV6N27t/brfv36iT59+ghfX18REhIiO6YQQoixY8cKDw8P8cUXX4jExESRmJgovvjiC+Hp6SnGjh0rO57Yu3evqFWrltBoNMLKyko8/vjj4vjx4yIgIEA0bdpUfP755yInJ0d2TNXMLl+wYIF2E6Tt27cLe3t7YWdnJ6ysrMSiRYskpyum0WjElStXxIEDB4Snp6cYMGCAyMnJUVTPgL29vcFJ30ePHhX29vYSEhlmb28vTp06pff+qVOnFJXTxcVFu7qhdM/auXPnTNZrbtJiIC8vT4wePVrUqFFDaDQaYWNjI6ysrMSwYcPEvXv3TBlFR8mM3fu9lHIhCqG7k5qTk5OidlIbMWKEGDFihNBoNGLw4MHar0eMGCFeeeUVMWfOHHHt2jWpGUu4uLiI6Ohovfd//fVXRXRvd+3aVbzwwgvi6NGjIiwsTGg0GvHwww+LH374QXY0PWqZXV7auXPnRFRUlEhMTJQdRav08FpaWppo1aqVaN26tfjjjz8Ucw9q2bKliI2N1Xs/NjZWNG/eXEIiwzp27Ch+/PFHvfd//PFH8cQTT5g+UDnc3d1FQkKCEEK3GIiJiRENGzY0SQaTTiAskZ6ejmPHjiE7Oxtt2rRBQECAqSOonhp2UouIiEBYWJhihgQM8fDwwO7du/Uma508eRJdunSRfg5AnTp1sHfvXgQGBuLu3btwcnLCpk2bFDFBVO1yc3N1umSVwsrKCpcvX4aHhweA4kOBhg4ditjYWNy5c0cRK4Wio6Px5ptv4oMPPkD79u0BAH/88QdmzpyJefPmoXPnztrvdXFxkRUT69evx5tvvomJEyfq5Fy2bBnmzZunc923bNlSVkyMHj0aGRkZ2LBhA2rXro0jR47A2toaffv2RZcuXUyyYZ+UYoBIKWbOnIlTp05h1apV2uWPeXl5GDVqFAICAqQv2SvbMDg7O+Pw4cN46KGHpOYCgFu3bmlv9PdbLSCzQSitsLAQc+bMwRdffIErV67gzJkz8Pf3x4wZM+Dr64tRo0bJjoiIiAi88cYbequZ3n//fezZs0cRp4FaWf0z3axkfkhJU1L6a41GI7V4KZ3TEI1Go4icWVlZeP755xEfH4/bt2+jQYMGuHz5Mjp06IDo6GiTPFBVezEwdepUzJo1CzVr1sTUqVMr/N4FCxZUZ5RKWbJkicH3NRoN7O3t0bhxY3Tp0gXW1tYmTqYvOTkZq1atQnJyMhYvXgwPDw/89ttv8Pb2lra9b9u2bREbGws3Nze0adOmwvMeEhISTJjMsH79+iE2NhZ2dnbacxISExORn5+P4OBgne/dtGmTyfNZWVlhx44d2mVQHTt2xIYNG9CwYUOd75PxVGNtbY1Lly7Bw8Oj3LM9lHCjLW3mzJlYs2YNZs6ciTFjxmj311+/fj0WLVqEAwcOyI6oCrt27arw2i5N1h4iAJCWllbp7/Xx8anGJJUTFxeHI0eOIDs7G23btkX37t1N9rOrfUHooUOHtLOyExISyv0DquwfVnVbuHAhrl27hpycHLi5uQEoXqfq6OgIJycnXL16Ff7+/ti5cycaNWokLWfZDZw+/PBDeHh4IDExEStXrpS2gdNzzz2nfcLu27evlAxV4erqigEDBui8J/Pf1ZDg4GCdlSMl+5bLfqopXaQo4Wm1MiIjI/Hll18iODgYY8eO1b7fqlUrnDp1SlquzZs3o1evXrCxscHmzZvL/T6NRoNnn33WhMkMe+qpp2RHqJS6desqepiyrM6dO+sMsZhStfcMHDlyBM2bN79vd41SrFu3Dl9++SVWrFih7YpNSkrCq6++ildeeQWdOnXCkCFD4OnpKXXHRDVs4ET/XmWfbGQ81fTv3x+rV6+Gi4sLIiMjMXjw4HJ3mlQKBwcHnDp1Cj4+PjrXzYkTJ/D4448jOztbSq7Sw0EV3SuV0svi5+eHkSNHYsSIEYo6MKssJycnDBo0CKGhodIa2fKU1wttyKRJk6oxyf+r7hmKpWfG+vn5ievXr1f3j/xX/P39DW7mk5CQIPz8/IQQQuzbt094enqaOJkuNWzgpAbvvfeeOHfunOwYqmRjY6Pd4728DaaUpm3btmLt2rVCCN3rJiIiQnTu3FlmNFVZuHChaNWqlbC2thbdu3cX69atE7m5ubJj6fnxxx/Fc889J2xsbERAQICYO3euuHjxouxYQgghfH19K/UqaXeqW7UPE7i6uiI1NRUeHh44d+6c9phGpbp06RLu3bun9/69e/e0Z9s3aNAAt2/fNnU0HSUbOJU9R172Bk5ubm6VHvJRwjkPP//8Mz788EN07doVo0aNwoABAxT1dJuenl6p75PxdNakSRO8/fbb6NatG4QQ2LBhQ7kTBWVvoSv+fzjlvffew8svv4yLFy+iqKgImzZtwunTpxEZGYlffvlFakY1ef311/H6668jISEBq1evxsSJEzF+/Hi8+OKLCA0NRdu2bWVHBFA8VNm3b19cu3YNa9euxerVqzFjxgyEhIQgNDQUffr0kbZ9suKO/a7uamPMmDHCzs5O+Pr6CisrK+Ht7S38/PwMvpSgd+/eom3btto1n0IU9wo8+uij4plnnhFCCLF582bpa2mVuoHT6tWrK/1SioSEBDFx4kRRt25d4erqKsaOHSv+/PNP2bGEEELnRL3S+12Ufk/W2vN9+/aJJ554QtStW1dYWVmJWrVqCVdXV72X7H0vhBCiQ4cO2mNh9+zZI7p37y7c3d2Fg4OD6NSpk9i2bZvkhELs379fbNmyRee9NWvWCF9fX+Hu7i7GjBmjyKdvIYqPKl+0aJF2A6dWrVqJlStXiqKiItnR9CxZskTY2dkJjUYj3N3dxYwZM8SdO3dkx5LOJEsLt27diqSkJEyaNAkzZ86Es7Ozwe+bPHlydUe5r8uXL+Oll15CbGys9qSoe/fuITg4GGvXrkW9evWwc+dOFBQUoGfPntJy5ufnY8KECVi9ejUKCwtRo0YNFBYW4sUXX8Tq1asVsdpBbQoKCrBlyxasWrUK27ZtQ5MmTTBq1CiMGDECtWrVkpKpRo0aaNiwIUaMGIFnn3223KeYkpUQspRdAqk0gwYNQnR0ND766CNFbUNbWq9evfDUU0/hrbfeAgAcPXoUbdu2xYgRI9C0aVP897//xauvvqqoLYoLCgrw448/YtWqVdi+fTvat2+PUaNG4cKFC1i2bBmCgoLw3XffyY6JK1euYM2aNVi9ejXS0tLQr18/bc6PPvoIDRo0QExMjNSMFy5cwObNm5Geno78/Hydz0yy0s6UlceIESPErVu3TPkjH9jJkye1WxAb2s5SKdLT08Wvv/4q1q9fL86cOSM7jsjKytL574peSpOXlye+//570bNnT1GjRg3RpUsX0bhxY+Hs7Cy+//57KZkuXbok5s2bJx555BFRr149MW3aNHHixAkpWSpy7tw5RT4FlrZhwwbh4eEhunfvLs6fPy87jh5PT0/x119/ab9+5513RKdOnbRfb9iwQTRt2lRGNK01a9aI3Nxc8b///U+89tprok6dOsLd3V1MmzZNnDx5Uud7ZW5NHBERIe7cuSOioqLEf/7zH2FjYyNatWolPv30U3Hjxg2d701KShI2NjZScpb4/fffhaOjo2jevLmoUaOGaN26tXB1dRW1atUS3bp1M0kGkxYDZDwlf+xl5eTkiIiICAmJipWeSFa2S1sJXduGxMfHiwkTJojatWuL+vXri7feekvbpSxEcbeih4eHxITF9u7dK0JDQ4Wzs7N44oknxJdffikKCwul5UlMTNT+/JJzHcp7KcXVq1fFwIEDhaurq5g4caKYMmWKzksmOzs7nVMzO3XqJGbPnq39OjU1VTg5OcmIplVyfVtZWYmQkBCxYcMGkZ+fb/B7s7OzxYgRI0ycsFhJThcXF/HKK69UOOyXk5MjdWhVCCEee+wx8d577wkh/pnYevv2bdGnTx/x2WefmSRDtQ8TlF5+1L9//wq/V8amLoD6NkYCdDd8KS0jIwMeHh7Slh/t3r0bnTp1Qo0aNbB79+4Kv1fmZiQlv7/g4GCcOnUKPXv2xJgxY/Dss8/qDbFcv34dHh4eipn8euXKFbzwwgvYvXs3rl27Ju1c9rLL4Ur2PSghex8EQwoLCzFz5kzMmTMH7du31xl20Wg02LFjh7RsPj4+WLt2Lbp06YL8/Hy4urpiy5Yt2s2vjh49iq5du0qdeFvyb3737l1FbNJTnpKcTk5Oejs5KlHpnUXd3NwQFxeHZs2aITExEc899xzOnTtX7RmqfRplrVq1tLPLXVxcFLO5UGmlN0Y6dOhQud+npOyinOOBExMTpTUOgG4DL7Oxv5+SRqtkDXJFKzDq1q2riEJg//79+Prrr/HDDz/gkUcewbJly6Qeu5uamgp3d3ftfyvd8ePHMXz4cGRmZiImJgbdunWTHUlH7969MX36dHz00Uf46aef4OjoiCeffFL7+ZEjRxSxDbVGo1F0IVBCo9GoohAAgJo1a2rnCdSvXx/JycnaXWSvX79ukgw8m0BlSpbuZWVl6RVXhYWFyM7OxtixY7Fs2TKJKf9x48YNrFy5EidPngQABAYGYuTIkVILFkD5E95KXLp0CZGRkVi1ahVu3LiBoUOHIjQ0FM2bN5cdTceePXvQsWNHvQmO9+7dw/79+9GlSxdJyYrNmzcPH3zwAV588UUsXry43EnMMl2/fh39+/dHXFwcnJycsGbNGvTr10/7eXBwMNq3b48PP/xQWkYrKys0b978vsvxZG81bmVlpfMgWh4lLG8GipdAPvPMMxgzZgzCwsLw888/Y8SIEdi0aRPc3Nzw+++/V3sGkxYDQUFB2LRpk97TzK1bt9C3b1+pXXRlJSUlITk5GV26dIGDg0O5T+KmtmbNGgghEBoaikWLFunMcre1tYWvry86dOggMeE/9uzZg2effRa1atVCu3btAAD/+9//cPPmTWzZskVqA2FlZYXZs2fDycmpwu8zyc5fFbCxsYGXlxdefvll9OnTR7vCpSyZJ64Byh22KlG/fn18+eWXitjK936ysrLg5OSkN1yVmZkJJycn2NraAiiefd6gQQOT7u5qZWWFadOm3fe6UcIBX2Xvj4Yo4XRXAEhJSUF2djZatmyJO3fuYNq0adi/fz8CAgKwYMECk/TEmLQYKO9p7OrVq/Dy8tJ21cuUkZGBQYMGYefOndBoNDh79iz8/f0RGhoKNzc3fPLJJ7IjAigem+/YsWO5jYMStGjRAh06dMDnn3+uvbEVFhZi/Pjx2L9/P44ePSotm5WVFRo2bFjhEkyNRoOUlBQTptJX0elwpd+X3dhaWVnhypUr2mGDEmfOnEG7du3ue6phdcvIyECdOnUq/f0tWrRAdHS04s6pKM3FxQWHDx+Gv7+/yX6mWnrU1JJTSUyy9dKRI0e0/33ixAntTn5AceOwdetWqbvmlTZlyhTY2NggPT1d56zrwYMHY+rUqYopBrp27YqioiKcOXMGV69e1RvTlt0tCxT3rmzcuFGnwbW2tsbUqVMRGRkpMVmx+Ph4xd8slD4WXzIpWKPRYMSIETq7NxYWFuLIkSPo2LGjrHhaVSkEAODcuXOKeDipiIwRXiX0jlaGWnIakpubi/Xr1yMnJwc9evRA48aNTfJzTVIMtG7dGhqNBhqNBkFBQXqfOzg44NNPPzVFlPuKiYnBtm3b9I6IDQgIqNJxmNXtjz/+wIsvvoi0tDRFPikCxccZnzx5Eo888ojO+ydPnpS+SY5abhZV7R4cP348Zs6cibp161ZTIl0l3bBCCDg7O8PBwUH7ma2tLdq3b48xY8aYJAtVP7VMMatqThlDLkDxSraCggJt+5efn48OHTrg+PHjcHR0xBtvvIHt27ebZOjXJMVAamoqhBDaU/VKdyXa2trCw8NDMTvm3blzx+AM1MzMTEXtWT927Fi0a9cOv/76K+rXr6+Yxq10L9CkSZMwefJkJCUloX379gCKi5hly5Zh3rx5siICUM9Nraq++eYbhIWFmawYWLVqFQDA19cXYWFhqjoulqqu9AqSypAxlAGgyqt/AgMDpeSMiYnBnDlztF9/++23SEtLw9mzZ+Ht7Y3Q0FDMnj0bv/76a/WHMcluBirSq1cv8e677wohijd/SElJEYWFhWLgwIFiwIABktP9w9HRUWdjHKUo2VCoZB/98l6yNx364IMPqrQf+bhx48S1a9eqMZFxlD6Jjx6cGn6PzGg8snKWnCtTYsiQIWLMmDHarw8dOiTq169vkiwmP67p7Nmz2Llzp8Fx7vfee8/UcfTMnz8fwcHBiI+PR35+Pt58800cP34cmZmZ2Ldvn+x4Wk888QSSkpJMNp5UWUof4y5R1dnOpn7iVpsrV64gLCwMsbGxuHr1ql7PixKGrcyNUnoD6cFZWVnpXCt//PEHZsyYof3a1dUVN27cMEkWkxYDX331FcaNG4e6devC09NT54+55HhR2Zo3b47Tp09j6dKlcHZ2RnZ2Nvr3748JEyagfv36suNpTZw4EdOmTcPly5fRokULvVUFspaaqWEzkgdRtnEjXSNGjEB6ejpmzJihqGErc8a/SfVr2rQptmzZgqlTp+L48eNIT0/X2QwrLS0N9erVM0kWkxYDs2fPxocffqg9lUtJXn75ZQQHB+Opp56Ct7c33n33XdmRKjRgwAAAQGhoqPY9JWz/unnzZvTq1Qs2NjbYvHlzhd/bp08fE6Wi6hYXF4e9e/eidevWsqNUKDIyEoMHD9ab/5Ofn4/vv/8ew4cPBwAsX77cZDfhskJDQw1ujHTnzh1MnDgRX3/9NYDilVkNGjSQEZGM5M0338SQIUPw66+/4vjx4+jduzf8/Py0n0dHR+Pxxx83SRaT7jMgazJJZTz11FM4ePAg8vPz4evri27duiEoKAhBQUHw9PSUHU/P/VY2yHpCL7tffXmUsuKhspydnZGYmKjIv93SZOUMDAzEt99+izZt2pj051aV0jdHAsrPeP36dXh6euLevXuSklWdku/5pcnMGRsbi19++QWenp6YOHGizgT2iIgIdO3aFU899VS15zBpz8DAgQMRExODsWPHmvLHVsquXbuQl5eH/fv3Y9euXdi1axe++eYbFBQUICAgQFscDBw4UHZUAMrtji89D0QJ+/lbmmHDhsHFxcXkP3fRokWYPn06li9fDl9fX5P//MoS5ewkeuHChfvuVlfdbt26BVF8kixu374Ne3t77WeFhYWIjo5W/L4YZallKENmzuDgYO1hVGWVndtUnUuHTdozMHfuXCxYsADPPPOMwXFu2Vu/lpWbm4v9+/fjt99+w5dffons7GxFPDmUSE5OxqJFi3T2/Z88ebIiDjMpz82bN6UervOglNAzkJubiyNHjhicfCt7yMXNzQ05OTm4d+8eHB0d9a5t2XvAt2nTBhqNBomJiWjWrJnO3vqFhYVITU3F008/jQ0bNkjLWHLyY3k0Gg0iIiIQHh5uwlT/TlxcHB577DFpy7IrO+Ry/vx5NGjQQDFL3MtTnT0YJi0GSo+F6AVRwNavJfLz83HgwAHs2rULO3fuxMGDB9GgQQN07dpV+8cj27Zt29CnTx+0bt0anTp1AgDs27cPiYmJ2LJlC3r06CE5IfDRRx/B19cXgwcPBlDcMxQVFYX69esjOjpa+sZDVTFu3DjMmjVL2mqCrVu3Yvjw4QZPMFPCkMuaNWsq/Fz2HvARERHa/y27t37JmR4DBgzQ7vsvw+7duyGEQFBQEKKionQO87K1tYWPj49i5ggUFhZi9erV2tUjZYtTpZwzY05DLkD1PpTw1ML/t2fPHp3G39vbG127dkXXrl3RpUsXvR0JZWvTpg1CQkL0Nu+ZPn06YmJipJ8aBhQXf99++y06duyI7du3Y9CgQVi/fj02bNiA9PR0xMTEyI4IQNlP3CUCAgLQs2dPvPfee9ImtpmDNWvWYPDgwTpd8EqTlpYGb29vRa/IeO2117B69Wo888wzBlePLFy4UFKyYiVDLm5ubjh79qzORkmFhYXYsmULpk+fjr///ltiyqqr1h5Kk+xmUEZeXp44deqUKCgokPHjDdJoNMLHx0d89tln4vLly7Lj3JednZ04c+aM3vunT58WdnZ2EhLps7e3F+np6UIIISZNmiReeeUVIURxRldXV5nRtH777Tfh7u6uyI2RSnN2dhZJSUmyY1QoKSlJhIeHiyFDhogrV64IIYSIjo4Wx44dk5xMX15enjh//rxIS0vTeSnFnj17xNChQ0WHDh3EhQsXhBBCREZGir1790pOVqxOnTri119/lR2jXCXXb3kva2trMXv2bNkxq6w6N0cy6UbMOTk5GDVqFBwdHdGsWTOkp6cDKF4zL3t72jfffBOenp54/fXX0aNHD0ycOBFRUVEGu2WVwN3dHYcPH9Z7//Dhw4qZZOTm5obz588DKO7m7t69O4DiyTqyu7VLTJw4EQMHDsSlS5dQVFSk81JKRgB4/vnnsWvXLtkxyrV79260aNECBw8exKZNm5CdnQ0ASExMlH6cbWlnz57Fk08+CQcHB/j4+MDPzw9+fn7w9fWtcBjTlKKiohASEgIHBwckJCQgLy8PQPHRxqW3rpXJ1tZWcRuelbZz507ExsZCCIGNGzdix44d2ldcXBzS09NVNffCJKqlxCjHpEmTxKOPPir27t0ratasqa1wfvrpJ9G6dWtTRinX7du3RXR0tHjzzTfF448/LmxsbESzZs3E+PHjxQ8//CA7nlZERIRwdXUV8+bNE3v27BF79uwRc+fOFa6urmLmzJmy4wkhhJgwYYLw8fER3bt3F3Xq1BG3b98WQgixbt060aZNG8npiqnhiVsIIe7cuSN69+4tXn75ZfHxxx+LxYsX67xka9++vfjkk0+EELpPLwcPHhReXl4yo+no2LGj6NKli4iOjhaHDh0Shw8f1nkpQevWrcWaNWuEELq/y4SEBFGvXj2Z0bQ+/vhjMX78eFFUVCQ7SoXOnTun+IxVUZ09AyYtBry9vcWBAweEELr/p86ePSucnZ1NGaXSMjIyRHh4uHBxcVFUt3FRUZFYsGCB8PLy0nZre3l5iUWLFinmjz8/P1/897//FZMmTRIJCQna9xcsWCC++uoricn+MXLkSLFixQrZMe5rxYoVokaNGsLJyUn4+PgIX19f7cvPz092PFGzZk2RkpIihNC9tlNTUxUzbCVE8ZkeJ0+elB2jQg4ODiI1NVUIofu7TE5OVszvsm/fvqJWrVrCz89P/Oc//xH9+vXTeSmJ0odchBAiLS3N4H27qKhIZ/hq7Nix1XZGikn3Gbh27ZrBLuw7d+4oZrJMUVER/vrrL+1eA/v27UN2dja8vb21Z7crgUajwZQpUzBlyhTcvn0bAPSWz8hmY2ODsLAwvfenTJkiIY1hS5cuxcCBA7F3715FL3cNDw9HREQEpk+fbvJjVivD1dUVly5d0utqP3ToELy8vCSl0hcYGKjYob8Snp6eSEpK0tuvIS4uTjGb97i6uqJfv36yY9xXVFQUXnrpJQwdOtTgkEt0dLTkhMX8/PwMrnrIzMyEn5+fdsjy888/r74Q1VJilOPJJ58US5YsEUL8cyKgEEK89tprIiQkxJRR9Hz00UeiV69ewsXFRWg0GtGwYUMxbNgwsXLlSm1OJcjJyRE///yzuHXrlt5nWVlZ4ueffxa5ubkSkhX7+eefRX5+vva/K3opgdKfuEu4ubkpejhj2rRponPnzuLSpUvak9ji4uKEv7+/+OCDD2TH04qNjRUdOnQQO3fuFNevXxdZWVk6LyWYM2eOCAwMFH/88YdwdnYWe/fuFd98841wd3fX3j+pctQw5CJE8YTHq1ev6r1/7tw54ejoaJoMQphuaWFcXBx69eqFYcOGYfXq1Xj11Vdx4sQJ7N+/H7t378ajjz5qqih6GjRogKeeegrdunVDt27dFDs5ZvHixdi8eTNiY2MNft69e3f069cPEyZMMHGyYmrbjtjT0xOTJk1S7BN3iSlTpsDd3R3vvPOO7CgG5efnY8KECVi9ejUKCwtRo0YNFBYW4sUXX8Tq1asVs5lLyb9x2Z5IIflMj7JZ5syZg7lz5yInJwcAYGdnh7CwMMyaNUtyOl3Xrl3D6dOnAQCPPPKIzhI+JXB0dMSJEyfg6+ursywvJSUFgYGByM3NlZpv6tSpAIrv62PGjNHZiriwsBAHDx6EtbW1SU7MNekwQefOnXH48GHMmzcPLVq0QExMDNq2bYsDBw6gRYsWpoyip6rrTatzW8iKfPvttzpHXJb1+uuvY+bMmdKKAbVtR5yfn4/BgwcruhAAim8M8+fPx7Zt29CyZUu94YwFCxZISlbM1tYWX331FWbMmIFjx44hOzsbbdq0QUBAgNRcZe3cuVN2hPvSaDQIDw/HG2+8gaSkJGRnZyMwMFBnoyTZSnbwi4yM1F7n1tbWGD58OD799FOdRk0mpQ+5HDp0CEBxAXj06FGdTa9sbW3RqlUrg0Ot1YGbDj0gWQdbuLm5ITExEd7e3gY/T09PR6tWrUx2BrYhzz//PEaPHo2QkBDFzAUpj9KfuEuUPta0LI1Go5gd38gyvPrqq/j999+xdOlS7Q6ocXFxmDRpEnr06FG9Y9tVMHfuXHzzzTf4+uuv0aNHD0RHRyMtLQ1TpkzBjBkzMHHiRNkRAQAjR47E4sWLpZwrUqLaewZu3bpV6e+V+YuoKlk11L1793Dt2rVyi4Fr165J32Lzxo0beOaZZ9CgQQOMHDkSI0aMUEQVbojSn7hLKPGJtqSLszKU8nsEgL1792L58uVISUnBDz/8AC8vL6xduxZ+fn7o3LmzlExVmZy8adOmakxSOVFRUdi4caPOaXq9e/eGg4MDBg0apJhiYPr06SgqKkJwcDBycnLQpUsX7ZCLUgoBAFi1ahUAICkpCcnJyejSpQscHBzKPVirOlR7MeDq6lrp/zNKGK9TumbNmuH3338vd35FTEwMmjVrZuJUumJjY5GWloZVq1YhMjISH374Ibp27YrRo0djwIAB0g4tMeTo0aPaY3ePHTum85kSezVk3izKKuniLJGQkIB79+7hkUceAQCcOXMG1tbWUucClaXU2eWyT0ysqpycHIPbYnt4eGjnOSiBGoZcgOJVAwMHDsTOnTuh0Whw9uxZ+Pv7Y9SoUXBzc8Mnn3xS/SGqe4birl27tK/Vq1cLT09PMX36dO2M8unTp4v69euL1atXV3cUo6rOzR8qsnz5clGzZk2xZcsWvc82b94satasKZYvX27yXBWJjY0VQ4cOFY6OjsLNzU2MHz9exMfHy46lKtevXxdBQUHabVZL/vZGjhwppk6dKjmdEJ988ol49tlnRWZmpva9zMxM8dxzz4mPP/5YYjJdapldrnRBQUFi4MCB4u7du9r3cnJyxMCBA0VwcLDEZOr00ksviZCQEHH+/Hmdv8utW7eKwMBAk2Qw6ZyB4OBgjB49Gi+88ILO+9999x2+/PJLRW+3WpbMI22HDRuG7777Dk2aNNE+hZ06dQpnzpzBoEGDsG7dOpNnqozbt2/ju+++wzvvvIOsrCzpwxmlKemJ25Dhw4fj6tWrWLFiBZo2bar929u2bRumTp2K48ePS83n5eVlsFfq2LFj6Nmzp2IOhFH67HIACAoKwqZNm/SO+r516xb69u2riPkhx44dQ0hICPLy8rSnjyYmJsLe3h7btm2T2juptiEXoHii47Zt29CqVSu9v8uWLVtqt/euTiZdTXDgwAF88cUXeu+3a9cOo0ePNmUUVfvmm2/Qp08ffPfddzhz5gyEEHjkkUcQERGBQYMGyY5nUGpqKlavXo3Vq1cjKytLe06BbBkZGRg0aJDc7rlKiImJwbZt2/ROzwwICEBaWpqkVP+4desWrl27pvf+tWvXtJtiKYHSZ5cDwK5du5Cfn6/3fm5uLvbu3Sshkb7mzZvj7Nmz+Pbbb3Hq1CkAwAsvvIChQ4fCwcFBaja1DbkAxaszDK3AyMzMNN2wqkn6H/7fww8/LN544w2999944w3x8MMPmzLKv1ad20Ia09y5c8WNGzek/Oy7d++KtWvXim7duglra2vh6+srIiIitCcZKoESuucqw8nJSXtKZemcf/31l6hdu7bMaEKI4t+jr6+viIqKEufPnxfnz58XGzduFH5+fmL48OGy42kpeUOfxMREkZiYKDQajdi5c6f268TERJGQkCDmzJkjfHx8pGak6tGrVy/x7rvvCiH+2ZCvsLBQDBw4UAwYMMAkGUxaDPz666/C3t5eNG/eXIwaNUqMGjVKtGjRQtjb2yvqOMy7d++KgwcPii1btihy17yqcHZ2NvnchoMHD4pXX31VuLq6Cnt7e/HCCy+I7du3K+bMhNLq1aunPaCm7D7wNWvWlBlNhxJuFhW5c+eOGDdunLCzs9MeE2trayvGjRsnsrOzZcfTKioqErNnzxY1a9bUnulhb2+v/d3KVPrYXUNHajs6OoqVK1dKy6e23UWFEKJbt24GH4aysrJEt27dTB+oHEePHhUeHh7i6aefFra2tuL5558XTZs2FfXq1TPZzqMm32fg/Pnz+Pzzz7VdS02bNsXYsWPRqFEjU8Yo19atWzF8+HCD+5crZYeyqpAxt8HKygqtWrXCqFGjMHToULi5uZnsZ1eVs7MzEhISEBAQoPO7io+PR0hICDIyMmRHBFA8RhscHIy2bdtix44d6NOnD44fP47MzEzs27cPDz30kOyIAIq7O5OTkwEADz30EGrWrCk5kWH5+fmKm12elpYGIQT8/f3x559/6uzmZ2trCw8PD6k7Oaptd1FAN3NpV69ehZeXFwoKCiQl05eVlYWlS5ciMTER2dnZaNu2LSZMmID69eub5Odz06EyAgIC0LNnT7z33nsGl86ojYxiICEhAW3btq3098vazREoXhv96KOPYtasWXB2dsaRI0fg4+ODIUOGoKioCBs3bjR5pvLIvlkQqcWRI0cAAK1bt8aOHTtQu3Zt7WeFhYXYunUrli9fjnPnzklKqDwmKQZK/mHup2XLltWc5P5cXFxw6NAhxTxp/VsyVz1UlqzdHAH1PHGnp6ejUaNGBlc4pKenl7sJVXWr7Mxtpczazs3NxaeffoqdO3fi6tWreltmJyQkSEr2j8jIyAo/Hz58uImSlC8yMhKDBw/Wm9yWn5+P77//XnpGKysr7bViqIlzcHDAp59+itDQUFNH06psuwiYpm00STFQ8g9T0Y9SStdSaGgoOnXqhFGjRsmOYhRqKAZkZ1TDE7e1tbXBI04zMjLg4eEh7doZOXJkpb6vZIc12YYOHYqYmBg8//zzqFevnl5x9f7770tK9o+yw2oFBQXIycmBra0tHB0dkZmZKSnZP5T691hC6UMuQOXaRcB0baNJlhampqaa4scYhVrOtyfjKHniDg8PN/iZrCfuskQ5+x5kZ2fD3t5eQqJiVW3kL1y4gAYNGkg7GOqXX35BdHS0dj99JTJ0rsjZs2cxbtw4vPHGGxIS6Svv7/HChQuKWNrn4+MDQNmHpSmtXTRJMVDyD1NZMseQ161bh5iYGNjb22PXrl06f/AajUZ1xcCTTz4pfd2vkvn5+ZX7hOPn5yf9Cadk/3+NRoMZM2YYPOK0devWktJVXWBgoLQhIaB4cyRnZ2cpP/vfCAgIwLx58zBs2DDt5GsZ2rRpA41GA41Gg+DgYNSo8U8TUlhYiNTUVDz99NPS8pWl5CGX0u3inj170LFjR53fJ1B8Fs3+/fur3IY+CJNuOlRZ33zzDcLCwqQUA+Hh4YiIiFD8+faV7aaTtde6Wij1ibuEko44NQbZ85U/+eQTvPXWW/jiiy9McoM1pho1akjfybFv374AgMOHDyMkJERnFYatrS18fX0xYMAASen0TZ48WefrskMusuc2lOjWrZvB+3lWVha6detmPsMEVSXzhqGW8+3L+x3l5eXpNBhkmFqeuEtOKxw5ciSWLFmiyqdaJWnXrh1yc3Ph7+8PR0dHvWFAJYzHb968WedrIQQuXbqkc1ywLCVzKnx9fTF48GBFFMwVUcOQC1D+Q0lGRobJlucqshiQ6eWXX8b69esVe779kiVLABQ3YitWrNCpzAsLC7Fnzx40adJEVrwHMmzYMJMfX62WJ+7Ss/Vffvnlcr9PKbP1le6FF17AxYsXMWfOHIMTCJWg5Om7hEajgbu7O4KCghSzPXZFf4tKp5QhF+Cf61uj0WDEiBE6qzMKCwtx5MgRdOzY0SRZWAyUofTz7RcuXAiguBH74osvdGbElnTTGTr/QZbc3FwcOXLE4DKuPn36AICUs8/V8sSthMlY5mT//v04cOCA9nAdJSq5TkrOeig9E14pCgsLsXDhQmzYsAHp6el6ZykooYelIkoYcgH+ub6FEHB2dtaZ32Vra4v27dtjzJgxJsnCYqAMpZ9vXzIDtVu3bti0aZOid/dT8m6OanniVsqSPGORfQ01adIEd+/elZqhIjdv3kR4eDjWr1+v7eJ2c3PDkCFDMHv2bL2TDGWJiIjAihUrMG3aNLz77rsIDw/HuXPn8NNPP+G9996THU9LyUMuwD/Xt6+vL8LCwqTu2KnIHQhlrzsn41Dybo5qWx9vLmRf2zExMYiIiMCHH35ocOmwqYerSsvMzESHDh1w8eJFDB06FE2bNgUAnDhxAt999x0aNWqE/fv3K+IB4KGHHsKSJUvwzDPPwNnZGYcPH9a+98cff+C7776THREA9OZ+lR1yUdJeIrIpshgYN24cZs2aJWU1QQmln28PFK/p3bx5s8FuOtnDGYD57eZI5QsNDcXixYv1hlvu3LmDiRMn4uuvvwZQfDZJgwYNpG34UtI4lL2WS65vmb1Vr7/+OmJjY/H777/rFc+XL19Gz549ERwcrB0qlKlmzZo4efIkvL29Ub9+ffz6669o27YtUlJS0KZNG2RlZcmOqEPJQy5A8RLnitqXlJSUas9g8mECpY4hl1DL+faxsbHo06cP/P39cerUKTRv3hznzp2DEKJK5wJUp+effx67du1iMWAB1qxZg3nz5ukVA3fv3kVkZKS2GJB9IFnJXBEl+umnn7B8+XKDvWienp6YP38+xo4dq4hioGHDhrh06RK8vb3x0EMPISYmBm3btsVff/2lt0WxLGoZcgGKC8HSCgoKcOjQIWzdutVkqx5MWgwoeQy5xJQpU2BjY4P09HRtNx0ADB48GFOnTlVMMfD2228jLCwMERERcHZ2RlRUFDw8PDB06FDFbPrB3RzN361btyCKj0LH7du3dZaaFRYWIjo6Wm/ttExdu3aVHaFcly5dQrNmzcr9vHnz5rh8+bIJE5WvX79+iI2NxRNPPIGJEydi2LBhWLlyJdLT0zFlyhTZ8Socclm9ejViY2MVM+QC6O+HUGLZsmWIj483SQaTDhMoeQy5hKenJ7Zt24ZWrVrpjG+mpKSgZcuWyM7Olh0RAHTG6dzc3BAXF4dmzZohMTERzz33nCJO41q5ciXGjh0Le3t71KlTR283R1N0fVH1Kn0gjCEajQYREREGt3uW5ebNm/jzzz8N9k7K3ITGy8sL69evR+fOnQ1+vnfvXgwePFgRs+DL+uOPP7B//34EBATg2WeflR1HVUMuFUlJSUHr1q1x69atav9ZJu0ZuHLlCqZOnarYQgAoHuMsvQFNiczMTMV0fwHFY3Yl8wTq16+P5ORk7VOFoZ4XGdSymyM9uJ07d0IIgaCgIERFRekcFWtrawsfHx80aNBAYkJdW7ZswdChQ5GdnQ0XFxe9AlVmMRASEoLw8HBs375db+OwvLw8zJgxQzG9fmW1b98e7du3lx1DS01DLhXZuHGjzjVVnUxaDKhhDPnJJ59EZGQkZs2aBaD4BlFUVIT58+ejW7duktP9o3379oiLi0PTpk3Ru3dvTJs2DUePHsWmTZsUc1GqZTdHenAl3e6pqanw9vZW3CTbsqZNm4bQ0FDMmTPHYNEv08yZM9GuXTsEBARgwoQJaNKkCYQQOHnyJD777DPk5eVh7dq1smMCAObOnYt69erpHQH89ddf49q1a3jrrbckJSumpiEX4J8zH0oIIXD58mVcu3YNn332mUkymHSYICcnBwMHDoS7u7tix5DVcr59SkoKsrOz0bJlS9y5cwfTpk3TdtMtWLBAEfuuT5kyBe7u7ordzZGMa+/evVi+fDlSUlLwww8/wMvLC2vXroWfn1+5Xd+mVrNmTRw9elSxy5ZTU1Mxfvx4xMTEaLcc12g06NGjB5YuXYrGjRtLTljM19cX3333nd7ueAcPHsSQIUOkn8intiGXiIgIna+trKzg7u6Op556ymQ7ypq0GFDLGLKSz7cfPnw4li1bpp21nZiYiMDAQL3CSgkmTZqEyMhItGrVSpG7OZLxREVF4aWXXsLQoUOxdu1anDhxAv7+/li6dCmio6MVc2BW//79MWTIEAwaNEh2lArduHEDZ8+eBQA0btzYZF3FlWVvb4+TJ0/Cz89P5/2UlBQEBgYiNzdXUrJioaGhSE5OLnfIJSQkBP7+/tpVLmTiYsDT0xOTJk1S9Bhyyfn2hro7lXC+fdnTCl1cXKQeCVuRioZVNBoNduzYYcI0VJ3atGmDKVOmYPjw4ToTbw8dOoRevXpJ7ZItvQvdtWvXMHPmTIwcOdJg72TJ8maqWEBAAN5//30MGzZM5/21a9fi/fffl/5gd+HCBbRr1w52dnblDrnEx8dLX+pa4uLFi4iKisKZM2cAAI888gj69+8PLy8v04UQJuTm5iaSkpJM+SOrzMrKSly5ckXv/evXrwsrKysJiXRpNBqdfE5OTiI5OVliIiIhHBwcRGpqqhBC928yOTlZ2NnZSUxWfM1U5qWE61stPvroI1GnTh3x9ddfi3Pnzolz586JlStXijp16og5c+bIjieEECIlJUU8/fTTwsrKSuffOCQkRJw9e1Z2PK1ly5YJOzs7odFoRK1atUStWrWERqMRdnZ2YtmyZSbLYdIJhEo/ERBQ/vn2aqSG3Rzp3/H09ERSUhJ8fX113o+Li5Pea1V2+SD9e2+88QYyMjIwfvx47aome3t7vPXWW3j77bclpyvm5+eH3377TdFDLr/++ismTZqE119/HdOmTdMORV+6dAn//e9/MXnyZPj6+qJ3797VnsWkwwRKHkMuOd9+8eLFGDNmjMHz7a2trbFv3z5ZEQEUTyzZsWOH9g+6Y8eO2LBhAxo2bKjzfS1btpQRT0d5uzmGhoYqajdH+vfmzp2Lb775Bl9//TV69OiB6OhopKWlYcqUKZgxYwYmTpwoO2K5bt68qajd6NQkOzsbJ0+ehIODAwICAhS1/FoNnnrqKXTu3BmzZ882+Pm7776LuLg47Nq1q9qzmLQYUPIYckm23bt3o0OHDnrn25ecKhUQECArIoB/Nnkx9M9W8r5SdnMcPnw4rl69ihUrVqBp06baceRt27Zh6tSpOH78uOyIZCRCCMyZMwdz585FTk4OAMDOzg5hYWHaZbpK8NFHH8HX1xeDBw8GAAwcOBBRUVGoX78+oqOjFX20sVJduHABAPQeSOj+XFxc8Ndff+GRRx4x+Pnp06fx2GOPmWTTIUUeVCST0s+3T0tLq9T3KWFpoVp2cyTjyc/PR1JSErKzsxEYGAgnJyfZkXT4+fnh22+/RceOHbF9+3YMGjQI69evx4YNG5Ceno6YmBjZEVWhqKgIs2fPxieffKK9jp2dnTFt2jSEh4crdoK40txvqWtKSgpatGiBO3fuVHsWkx9UBChzDFkt59tXtZEfP348Zs6cKeUESLXs5kjGY2tri8DAQNkxynX58mXtDPJffvkFgwYNQs+ePeHr64snnnhCcjr1CA8Px8qVKzFv3jx06tQJQPH8kA8++AC5ubn48MMPJSdUh2bNmuHnn38u9zyHn376qcLNk4zJpMWAkk8ErFWrlrSfXZ2++eYbhIWFSSkG1LKbIz2Y0gX0/cguoku4ubnh/PnzaNSoEbZu3aodqxVCKGJoTS3WrFmDFStW6CzFbNmyJby8vDB+/HgWA5U0YcIEjBs3DnZ2dnjllVdQo0Zxk3zv3j0sX74c7777rsl2IDRpMaDkEwFXrVol7WdXJ5mjQPPnz0dwcDDi4+ORn5+PN998U2c3R1I3NRbQ/fv3x4svvoiAgABkZGSgV69eAIBDhw4pZnc/NcjMzDS4M16TJk2QmZkpIZE6vfzyyzh69Chee+01vP3223jooYcghNDuMDtp0iSMGDHCJFlMvukQx5BNq/TvWQYl7+ZIlqegoACLFy/G+fPnMWLECLRp0wYAsHDhQjg7O2P06NGSE6rDE088gSeeeAJLlizReX/ixIn466+/8Mcff0hKpk5//PEH1q1bp10C+fDDD2PIkCEmPWfGpMWAs7MzEhISEBAQoNNIxcfHIyQkBBkZGaaKYjFkFgNK382RjCcoKAibNm3SW6J369Yt9O3bl7tNmpndu3fjmWeegbe3Nzp06AAAOHDgAM6fP4/o6Gg8+eSTkhOap+qcA2bSYqB379549NFHMWvWLDg7O+PIkSPw8fHBkCFDUFRUhI0bN5oqisWQWQyU3Tq5REZGBjw8PDhGa0asrKxw+fJlvX/rq1evwsvLCwUFBZKSFW9H3KtXL9jY2OhsTWwItyOuvL///hvLli3DqVOnAABNmzbF+PHjFXVktbmpzu3nTTpngGPIloW7OZq/I0eOaP/7xIkTOmcQFBYWYuvWrabdX92Avn37aguVvn37lvt9StmfQy0aNGigN1HwwoULeOWVV/Dll19KSmXeqvPZ3aTFQPPmzXHmzBksXboUzs7OyM7ORv/+/TmGXI2GDRsGFxcXk/7Mkt0cNRoNZsyYYXA3x9atW5s0E1WP1q1bQ6PRQKPRICgoSO9zBwcHfPrppxKS/aP0dsTcmrh6ZWRkYOXKlSwGVMikxUDJGHJ4eLjBzziGXDW5ubk4cuQIrl69qneTK+nu/Pzzz02e69ChQwCKq9ijR4/q7ebYqlUrhIWFmTwXGV9qaiqEEPD398eff/4Jd3d37We2trbw8PCAtbW1xIREVBkmLQb8/PzKHUP28/NjF10VbN26FcOHD8f169f1PpPd3blz504Ayt/Nkf69kk2wlPzEXXbGe0UmTZpUjUmIlMukEwitrKxw5coVnacHoHiL3cDAQJNsuWguAgIC0LNnT7z33nuoV6+e7Dg6KrsZjVI2oqF/LzIyssLPhw8fbqIk+vz8/Cr1fRqNBikpKdWcxrwlJiaibdu2fLCrJtU5IdwkPQMcQza+K1euYOrUqYorBAB1bkZD/87kyZN1vi4oKEBOTg5sbW3h6OgotRhITU2V9rPNzf0K/Zs3b5omiIWqzjlgJikGOIZsfM8//zx27dqFhx56SHYUPea6myOV78aNG3rvnT17FuPGjcMbb7whIdH9lXSKyj4XRU3uV+jXqlVLauGnZrLngJl0mIBjyMaTk5ODgQMHwt3dHS1atICNjY3O5xz7JCWIj4/HsGHDtGvRlWDlypVYuHChdre3gIAAvP7669x9sBpcuHABDRo04CmG96GEOWAmKQY4hmx8K1euxNixY2Fvb486deroPN1w7JOU4vDhw+jSpYtJzmOvjPfeew8LFizAxIkTdXbOW7p0KaZMmYKZM2dKTmheqnOTHHOihDlgJikGRo4cWanvY/dy5Xl6emLSpEmYPn06q26SruzOfkIIXLp0CUuXLkWjRo3w22+/SUqmy93dHUuWLMELL7yg8/66deswceJEg09m9OBkn42iFi4uLjh06JDUYV+TzBlgI298+fn5GDx4MAsBUoSyO/tpNBq4u7sjKChI6mmkZRUUFKBdu3Z67z/66KO4d++ehEREypgDZtI5A2Q8U6ZMgbu7O9555x3ZUYi0rl27BgB6y4eVYuLEibCxscGCBQt03g8LC8Pdu3exbNkyScnME3sGKkcJc8BMuukQGU9hYSHmz5+Pbdu2oWXLlnp/PGVvdkTV5ebNmwgPD8f69eu1qwrc3NwwZMgQzJ49W+8kQ1MrWdoMFPdYrFixAjExMdrjYQ8ePIj09HTOgidp1q1bh5iYGNjb22PXrl16c8BMUQywZ0ClunXrVu5nGo2GR8aSSWRmZqJDhw64ePEihg4diqZNmwIoPrTou+++Q6NGjbB//364ublJy1jRtVIarxvj4wTCylHCHDAWA0T0wF5//XXExsbi999/15sFffnyZfTs2RPBwcFYuHChpIQkE4cJKqd27dr466+/pM4Z4OwzlUtKSsK2bdtw9+5dANV7xCVRWT/99BM+/vhjg8uhPD09MX/+fPz4448SklF1Cg0Nxe3bt/Xev3PnDkJDQ7VfnzhxQnt+BZXv5Zdfxvr166VmYM+ASmVkZGDQoEHYuXMnNBoNzp49C39/f4SGhsLNzU1RM7jJfNnZ2SE5ORkNGzY0+PmFCxfQuHFj5ObmmjhZ+eLj47Fhwwakp6cjPz9f5zPudVI51tbWBg+du379Ojw9Pbkyo4omTZqEyMhItGrVStocMPYMqNSUKVNgY2OD9PR0nbMeBg8ejK1bt0pMRpakbt26OHfuXLmfp6amonbt2qYLdB/ff/89OnbsiJMnT+LHH39EQUEBjh8/jh07dvBMjUq4desWsrKyIITA7du3cevWLe3rxo0biI6O1isQ6P6OHj2KNm3awMrKCseOHcOhQ4e0r8OHD5skA1cTqFRMTAy2bdum90QWEBCAtLQ0SanI0oSEhCA8PBzbt2/XOXMEAPLy8jBjxgw8/fTTktLpmzNnDhYuXIgJEybA2dkZixcvhp+fH1599VXUr19fdjzFc3V1hUajgUajwcMPP6z3uUajQUREhIRk6lZy7LtMLAZU6s6dOzo9AiUyMzNhZ2cnIRFZopkzZ6Jdu3YICAjAhAkT0KRJEwghcPLkSXz22WfIy8vD2rVrZcfUSk5OxjPPPAOg+JC0O3fuQKPRYMqUKQgKCmJDdh87d+6EEAJBQUGIiorS6fWxtbWFj48PGjRoIDGhuiUlJSE5ORldunSBg4MDhBAmO0iLxYBKPfnkk4iMjMSsWbMAFFfkRUVFmD9/fqWXUhH9Ww0bNsSBAwcwfvx4vP322zonAfbo0UO7HbFSuLm5aSe+eXl54dixY2jRogVu3ryJnJwcyemUr2vXrgCKh3+8vb154qORlDcHbNSoUSabA8ZiQKXmz5+P4OBgxMfHIz8/H2+++SaOHz+OzMxM7Nu3T3Y8siB+fn747bffcOPGDe1JgI0bN1bUXIESXbp0wfbt29GiRQsMHDgQkydPxo4dO7B9+3YEBwfLjqcaPj4+2Lt3L5YvX46UlBT88MMP8PLywtq1a+Hn54fOnTvLjqgqpeeAlezVARTPAZs6dSqLASpf8+bNcebMGSxduhTOzs7Izs5G//79MWHCBI59khRubm54/PHHZceo0NKlS7UrG8LDw2FjY4P9+/djwIABePfddyWnU4+oqCi89NJLGDp0KBISEpCXlwcAyMrKwpw5cxAdHS05obooYQ4YlxaqVHp6Oho1amSwmy49PR3e3t4SUhGRJWjTpg2mTJmC4cOH62wsdOjQIfTq1QuXL1+WHVFVnJ2dkZCQgICAAJ3fZ3x8PEJCQpCRkVHtGbi0UKX8/Py0h8KUlpGRAT8/PwmJiJTP2toaV69e1Xs/IyMD1tbWEhKp0+nTp9GlSxe992vVqoWbN2+aPpDKlcwBKyFjDhiHCVSqvFmm2dnZsLe3l5CISPnK6wjNy8vTWxpJ5fP09ERSUhJ8fX113o+Li+PWww9ACXPAWAyoTMkJbBqNBjNmzNBZXlhYWIiDBw+idevWktIRKdOSJUsA/HNqoZOTk/azwsJC7NmzB02aNJEVT3XGjBmDyZMn4+uvv4ZGo8Hff/+NAwcOICwsDDNmzJAdT3WUMAeMcwZUpqTLaPfu3ejQoYPO04ytrS18fX0RFhaGgIAAWRGJFKdk6CwtLQ0NGzbUGRIouW5mzpyJJ554QlZEVRFCYM6cOZg7d652SaadnR3CwsK0y52p8pQwB4zFgEqNHDkSS5YsgbOzs+woRKrRrVs3bNq0SeqRyuYkPz8fSUlJyM7ORmBgoE6PC1VeeWc9ZGRkwMPDA4WFhdWegcWAyvTv379S38cDV4jur7CwEEePHoWPjw8LBJLGysoKV65cgbu7u877aWlpCAwMxJ07d6o9A+cMqAwPUyF6cK+//jpatGiBUaNGobCwEF26dMGBAwfg6OiIX375BU899ZTsiIpV2QcRgA8jlaWkOWAsBlRm1apVsiMQqdYPP/yAYcOGAQC2bNmCc+fO4dSpU1i7di3Cw8O5e2cF+CBifIcOHQJQPAfj6NGjenPAWrVqhbCwMJNk4TABEVkMe3t7JCUloWHDhnjllVfg6OiIRYsWITU1Fa1atcKtW7dkRyQLpIQ5YOwZICKLUa9ePZw4cQL169fH1q1b8fnnnwMAcnJyuOlQFQQFBWHTpk1wdXXVef/WrVvo27cvduzYISeYypQeenn55ZfL/T5TDLuwGCAiizFy5EgMGjQI9evXh0ajQffu3QEABw8e5D4DVbBr1y7k5+frvZ+bm4u9e/dKSKROShp6YTFARBbjgw8+QPPmzXH+/HkMHDgQdnZ2AIqXdk2fPl1yOuU7cuSI9r9PnDihcwZBYWEhtm7dCi8vLxnRVElJc8A4Z4CIiCrFyspKuzGOoabDwcEBn376KUJDQ00djf4lHlRERGavd+/eyMrK0n49b948nQN1MjIyEBgYKCGZuqSmpiI5ORlCCPz5559ITU3Vvi5evIhbt26xEFAp9gwQkdkru8Obi4sLDh8+rD1U58qVK2jQoIFJdnojUiLOGSAis1f2mYfPQP9O6eN2DRk+fLiJkpCxsBggIqIqmTx5ss7XBQUFyMnJga2tLRwdHVkMqBDnDBCR2dNoNHonwhk6IY4q58aNGzqv7OxsnD59Gp07d8a6detkx6MHwDkDRGT2rKys0KtXL+1Swi1btiAoKAg1a9YEAOTl5WHr1q2cM/AvxcfHY9iwYTh16pTsKFRFHCYgIrNXdne3kvMJSmPX9r9Xo0YN/P3337Jj0ANgzwARURkXLlxAgwYNYGXFkVRDNm/erPO1EAKXLl3C0qVL0ahRI/z222+SktGDYjFARFRG2aWHpKtskaTRaODu7o6goCB88sknqF+/vqRk9KA4TEBEVAafkSpWVFQEALh27RoAwN3dXWYcMgL2gRERUaXdvHkTEyZMQN26deHp6QlPT0/UrVsXr732ms6ujqQu7BkgIqJKyczMRIcOHXDx4kUMHToUTZs2BVB8aNHq1asRGxuL/fv3w83NTXJSqioWA0REVCkzZ86Era0tkpOTUa9ePb3PevbsiZkzZ2LhwoWSEtKD4jABEVEZ3JDIsJ9++gkff/yxXiEAAJ6enpg/fz5+/PFHCcno32IxQERUBicQGnbp0iU0a9as3M+bN2+Oy5cvmzARGQuLASKyGKGhobh9+7be+3fu3NE5evfEiRPw8fExZTRVqFu3Ls6dO1fu56mpqahdu7bpApHRcJ8BIrIYZY8yLnH9+nV4enri3r17kpKpQ2hoKJKTk7F9+3bY2trqfJaXl4eQkBD4+/vj66+/lpSQHhQnEBKR2bt16xaEEBBC4Pbt27C3t9d+VlhYiOjoaL0CgfTNnDkT7dq1Q0BAACZMmIAmTZpACIGTJ0/is88+Q15eHtauXSs7Jj0A9gwQkdmzsrKqcFKgRqNBREQEwsPDTZhKnVJTUzF+/HjExMRo51ZoNBr06NEDS5cuRePGjSUnpAfBYoCIzN7u3bshhEBQUBCioqJ0xrVtbW3h4+ODBg0aSEyoPjdu3MDZs2cBAI0bN+ZcAZVjMUBEFiMtLQ3e3t5cOkhUBlcTEJHF8PHxQVxcHIYNG4aOHTvi4sWLAIC1a9ciLi5OcjoieVgMEJHFiIqKQkhICBwcHJCQkIC8vDwAQFZWFubMmSM5HZE8LAaIyGLMnj0bX3zxBb766ivY2Nho3+/UqRMSEhIkJiOSi8UAEVmM06dPo0uXLnrv16pViyfukUVjMUBEFsPT0xNJSUl678fFxcHf319CIiJlYDFARBZjzJgxmDx5Mg4ePAiNRoO///4b3377LcLCwjBu3DjZ8Yik4Q6ERGQxpk+fjqKiIgQHByMnJwddunSBnZ0dwsLCMHHiRNnxiKThPgNEZHHy8/ORlJSE7OxsBAYGwsnJSXYkIqlYDBAREVk4DhMQkVnr379/pb9306ZN1ZiESLlYDBCRWatVq5bsCESKx2ECIiIiC8elhURkMYKCggxuLnTr1i0EBQWZPhCRQrBngIgshpWVFS5fvgwPDw+d969evQovLy8UFBRISkYkF+cMEJHZO3LkiPa/T5w4gcuXL2u/LiwsxNatW+Hl5SUjGpEisGeAiMyelZUVNBoNAMDQLc/BwQGffvopQkNDTR2NSBFYDBCR2UtLS4MQAv7+/vjzzz/h7u6u/czW1hYeHh6wtraWmJBILhYDREREFo5zBojIYkRGRlb4+fDhw02UhEhZ2DNARBbDzc1N5+uCggLk5OTA1tYWjo6OyMzMlJSMSC7uM0BEFuPGjRs6r+zsbJw+fRqdO3fGunXrZMcjkoY9A0Rk8eLj4zFs2DCcOnVKdhQiKdgzQEQWr0aNGvj7779lxyCShhMIichibN68WedrIQQuXbqEpUuXolOnTpJSEcnHYQIishhWVrqdoRqNBu7u7ggKCsInn3yC+vXrS0pGJBeLASKyONeuXQMAnc2HiCwZ5wwQkUW4efMmJkyYgLp168LT0xOenp6oW7cuXnvtNYMnGRJZEvYMEJHZy8zMRIcOHXDx4kUMHToUTZs2BVB8aNF3332HRo0aYf/+/Xr7EBBZChYDRGT2Xn/9dcTGxuL3339HvXr1dD67fPkyevbsieDgYCxcuFBSQiK5WAwQkdnz9fXF8uXLERISYvDzrVu3YuzYsTh37pxpgxEpBOcMEJHZu3TpEpo1a1bu582bN8fly5dNmIhIWVgMEJHZq1u3boVP/ampqahdu7bpAhEpDIsBIjJ7ISEhCA8PR35+vt5neXl5mDFjBp5++mkJyYiUgXMGiMjsXbhwAe3atYOdnR0mTJiAJk2aQAiBkydP4rPPPkNeXh7i4+PRqFEj2VGJpGAxQEQWITU1FePHj0dMTAxKbnsajQY9evTA0qVL0bhxY8kJieRhMUBEFuXGjRs4e/YsAKBx48acK0AEFgNEREQWjxMIiYiILByLASIiIgvHYoCIiMjCsRggIiKycCwGiIiILByLASIiIgvHYoCIiMjCsRggIiKycP8HANelr7Xb2lsAAAAASUVORK5CYII=" id="273" name="Google Shape;273;p18"/>
          <p:cNvSpPr/>
          <p:nvPr/>
        </p:nvSpPr>
        <p:spPr>
          <a:xfrm>
            <a:off x="155575" y="-136525"/>
            <a:ext cx="296863" cy="296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descr="data:image/png;base64,iVBORw0KGgoAAAANSUhEUgAAAgMAAAJICAYAAAD8ROf4AAAAOXRFWHRTb2Z0d2FyZQBNYXRwbG90bGliIHZlcnNpb24zLjYuMCwgaHR0cHM6Ly9tYXRwbG90bGliLm9yZy89olMNAAAACXBIWXMAAA9hAAAPYQGoP6dpAABlaUlEQVR4nO3deViU5f4G8HtAVgFBBVGULSnF3azc0gSVtJO55FKaKWq5pKZSWWSFmpqn3NLK0lSsTBMrLVIMV9QsDor7wiKouYKiiCzC8/uDHxPDDAg2zPO+M/fnuuY6McN1cR/kfZ/v+6waIYQAERERWSwr2QGIiIhILhYDREREFo7FABERkYVjMUBERGThWAwQERFZOBYDREREFo7FABERkYVjMUBERGThWAwQERFZuBqV/cYeVgOrM4dRbPs7UXaESglp0Ep2BCIishDbi3647/dUuhhQAzayREREVWdWxQARkWxq6KHkgxOVxWKAiMiI2NCSGrEYIIP4dEP0YHjtkBqxGCCDeLMgIrIcLAaIiIyIhTSpEfcZICIisnAsBoiIiCycWQ0TqGHiDsBuRCIiUhazKgbYyBIREVWdWRUD7BkgIiKqOrMqBtjIEpFsango4b2SyjKrYoCISDY2tKRGZlUMqKEiB3izICIiZTGrYoCNLBHJpoaHEt4rqSyzKgaIiGRjQ0tqxE2HiIiILByLASIiIgvHYoCIiMjCcc4AEZERcQIhqRGLASIiI2JDS2rEYoCIyIjYM0BqZFbFgBouQoAXIpE54/VNamRWxQAvQiIioqozq2KAPQNERERVZ1bFABtZIiKiquM+A0RERBaOxQAREZGFYzFARERk4VgMEBERWTgWA0RERBbOrFYTEBHJpoYlzlx5RWWxGCAiMiI2tKRGZlUMqKEiB3izICIiZTGrYoCNLBHJpoaHEt4rqSyzKgaIiGRjQ0tqxNUEREREFo49A0RERsRhAlIjFgNEREbEhpbUiMMEREREFo49A0RERsRhAlIjFgNEREbEhpbUiMMEREREFo49A0RERsRhAlIj9gwQERFZOPYMEBEZEZ+6SY1YDBARGRGHCUiNWAwQERkRG1pSIxYDRERGxJ4BUiMWA0RERsSGltSIxQAZxKcbogfDa4fUiMUAGcSbBRGR5WAxQERkRCykSY246RAREZGFM6ueATWM1QF8ciAiImVhzwAREZGFM6ueAT5xExERVR17BoiIiCwciwEiIiILZ1bDBGQ8apiMyWEhIiLjYDFABrGhJXowLKRJjThMQEREZOHYM0BEZER86iY1YjFARGREHCYgNeIwARERkYVjzwARkRHxqZvUiD0DREREFo7FABERkYVjMUBERGThOGeADOKMaCIiy8FigAxiQ0v0YFhIkxqxGCAiMiI2tKRGLAaIiIyIPQOkRpxASEREZOFYDBAREVk4sxomUEP3HMAuOiJzxuub1MisigFehEQkmxoeSnivpLI4TEBERGThzKpngIhINj51kxqxZ4CIiMjCmVXPgBrG6gA+ORARkbKYVTHARpaIZFPDQwnvlVQWhwmIiIgsnFn1DBARycanblIj9gwQERFZOPYMEBEZEecMkBqxGCAiMiI2tKRGLAaIiIyIPQOkRiwGiIiMiA0tqRGLASIiI2LPAKkRiwEiIiNiQ0tqxGKAiMiI2DNAasR9BoiIiCwciwEiIiILx2KAiIjIwrEYICIisnCcQEhEZEScnEdqxGKAiMiIuJqA1IjFABGREbGhJTUyq2JADRU5wJsFEREpi1kVA2xkiUg2NTyU8F5JZXE1ARERkYUzq54BMh4+3RARWQ4WA2QQG1qiB8Nrh9SIwwREREQWjsUAERGRhWMxQEREZOFYDBAREVk4TiAkIjIirsQhNWLPABERkYUzq54BNVTkAKtyInPG65vUyKyKAV6ERCSbGh5KeK+kssyqGCAiko0NLakR5wwQERFZOBYDREREFo7FABERkYXjnAEiIiPiBEJSI7MqBtRwEQK8EInMGa9vUiOzKgZ4ERKRbGp4KOG9ksoyq2KAiEg2NrSkRpxASEREZOHYM0BEZEQcJiA1YjFARGREbGhJjThMQEREZOHYM0BEZEQcJiA1MqtiQA0XIcALkcic8fomNeIwARERkYUzq54BVuRERERVZ1bFABGRbGoYruSDE5XFYoCIyIjY0JIacc4AERGRhWPPABGREXGYgNSIxQARkRGxoSU14jABERGRhWMxQEREZOFYDBAREVk4FgNEREQWzqwmEKphFi/ACUZERKQsZlUMsJElItnU8FDCeyWVZVbFABGRbGxoSY1YDBARGRF7BkiNWAwQERkRG1pSI64mICIisnDsGSAiMiIOE5AasWeAiIjIwrEYICIisnAcJiAiMiJ2wZMasRggIjIizhkgNeIwARERkYVjzwARkRHxqZvUyKyKATV0zwG8WRARkbKYVTHARpaIiKjqzKoYYM8AERFR1ZlVMcBGloiIqOq4moCIiMjCmVXPABGRbGoYrmQvKpXFYoCIyIjY0JIasRggIjIi9gyQGrEYIIN4QyN6MPy7JDViMUAG8YZGRGQ5WAwQERkRe9VIjcyqGFDDRQjwQiQyZ7y+SY24zwAREZGFYzFARERk4cxqmIDdc8ajhiEX/nsTERmHWRUDZDxsaImILAeHCYiIiCwcewbIIA4TED0YXjukRiwGiIiMiA0tqRGLATKINzQiIsvBOQNEREQWjsUAERGRheMwARGREXECIakRewaIiIgsHHsGiIiMiE/dpEYsBoiIjIjDBKRGLAaIiIyIDS2pkVkVA2qoyAHeLIiISFnMqhhgI0tERFR1XE1ARERk4VgMEBERWTgWA0RERBbOrOYMEBHJpoaJzJxfRWWxZ4CIiMjCmVXPgBoqcoBVOZE54/VNamRWxQAvQiIioqozq2KAiEg2NfRQ8sGJymIxQERkRGxoSY04gZCIiMjCsWeAiMiIOExAasRigIjIiNjQkhqxGCAiMiL2DJAamVUxoIaLEOCFSGTOeH2TGnECIRERkYUzq54BVuREJJsaeih5r6Sy2DNARERk4cyqZ4CISDY+dZMasWeAiIjIwrFngIjIiDhngNSIxQARkRGxoSU1YjFARGRE7BkgNWIxQERkRGxoSY04gZCIiMjCmVXPgBq65wA+ORARkbKYVTHARtZ41FBY8d+biMg4zKoYUEMDBqijEVNDRiIiMg6zKgbYgBmPGgor/nuTEvHaITUyq2KAjIc3C6IHw2uH1IirCYiIiCwcewbIIHZ1Ej0YXjukRiwGyCDeLIgeDK8dUiMWA0RERsSeAVIjzhkgIiKycCwGiIiILByHCYiIjIhd8KRG7BkgIiKycCwGiIiILByLASIiIgvHOQNEREbEpYWkRuwZICIisnBm1TOghoocYFVOZM54fZMamVUxwIuQiIio6jhMQEREZOHMqmeAwwRERERVZ1bFABtZIiKiqjOrYoCISDY19FDywYnKMqtiQA0XIcALkcic8fomNTKrYoAXIRERUdWZVTHAngEiIqKq49JCIiIiC2dWPQN84iYiIqo69gwQERFZOBYDREREFs6shgmIiGRTw0RmDqlSWewZICIisnBm1TOghoocYFVOZM54fZMamVUxwIuQiIio6jhMQEREZOHMqmeAiEg2NQxXsheVymIxQERkRGxoSY1YDBARGRF7BkiNWAwQERkRG1pSI04gJCIisnAsBoiIiCycWQ0TqGGsDmA3IhERKYtZFQNsZImIiKrOrIoBIiLZ1NBDyQcnKovFABGREbGhJTUyq2JADRU5wJsFEREpi1kVA2xkiYiIqo5LC4mIiCycWfUMEBHJpobhSvaiUlksBoiIjIgNLamRWRUDaqjIAd4siIhIWcyqGGAjS0REVHWcQEhERGThzKpngIhINjUMV7IXlcpizwAREZGFYzFARERk4cxqmEAN3XMAu+iIzBmvb1Ij9gwQERFZOLPqGWBFTkREVHVmVQyQ8ahhyIXFHykRrx1SIxYDZBBvFkQPhtcOqRHnDBAREVk4FgNEREQWjsMERERGxDkDpEYsBsgg3tCIiCwHiwEyiA0tEZHlYDFARGRELKRJjTiBkIiIyMKxGCAiIrJwLAaIiIgsHOcMkEFcTUBEZDlYDJBBbGiJiCwHhwmIiIgsHIsBIiIiC8digIiIyMKxGCAiIrJwLAaIiIgsHFcTEBEZEZflkhqxGCAiMiI2tKRGZlUMqKEiB3izICIiZTGrYoCNLBHJpoaHEt4rqSyzKgaIiGRjQ0tqxGKAiMiI2DNAamRWxYAaLkKAFyKROeP1TWpkVsUAL0IiIqKq46ZDREREFs6segY4TEBERFR1ZlUMsJElIiKqOg4TEBERWTiz6hngMAEREVHVmVUxwEaWiIio6jhMQEREZOHMqmeAiEg2NQxXsheVymIxQERkRGxoSY04TEBERGThWAwQERFZOA4TEBEZEecMkBqxGCAiMiI2tKRGZlUMqKEiB3izICIiZTGrYoCNLBERUdWZVTFARCSbGnoo+eBEZbEYICIyIja0pEZcWkhERGThWAwQERFZOLMaJlDDWB2gjm5ENfwu1fB7JCJSA7MqBtg4GA9/l0QPhoU0qZFZFQNERLKxoSU14pwBIiIiC8digIiIyMKxGCAiIrJwnDNABnESFBGR5TCrYkANDRigjkZMDRmJiMg4zKoYYANGRLKp4aGE90oqy6yKASIi2djQkhpxAiEREZGFYzFARERk4VgMEBERWTgWA0RERBaOxQAREZGFM6vVBGpY0gNwtjERESmLWRUDbGSJiIiqzqyKAfYMEBERVR3nDBAREVk4s+oZIONRQy8Le1iIiIyDPQNEREQWzqx6BvikaDz8XRIRWQ72DBAREVk4FgNEREQWjsUAERGRhWMxQEREZOHMagIhEZFsXJZLasRigIjIiNjQkhqxGCAiMiL2DJAamVUxoIaLEOCFSGTOeH2TGnECIRERkYUzq54BVuRERERVx54BIiIiC2dWPQNERLKpYe4Se1GpLBYDRERGxIaW1IjDBERERBaOxQAREZGFYzFARERk4ThngIjIiDiBkNTIrIoBNVyEAC9EInPG65vUyKyKAV6EREREVcc5A0RERBaOxQAREZGFYzFARERk4cxqzgARkWxqmMjM+VVUFosBIiIjYkNLasRhAiIiIgvHngEiIiPiMAGpEXsGiIiILBx7BoiIjIhP3aRGLAaIiIyIwwSkRiwGiIiMiA0tqRGLATKITzdERJaDxQAZxIaW6MGwkCY14moCIiIiC8eeASIiI+JTN6kRiwEiIiPiMAGpEYsBIiIjYkNLasQ5A0RERBaOPQNkELs6iYgsB4sBMogNLRGRBRGS5Obmivfff1/k5ubKinBfzGg8asjJjMajhpzMaDxqyMmMFdMIIYSMIuTWrVuoVasWsrKy4OLiIiPCfTGj8aghJzMajxpyMqPxqCEnM1aMEwiJiIgsHIsBIiIiC8digIiIyMJJKwbs7Ozw/vvvw87OTlaE+2JG41FDTmY0HjXkZEbjUUNOZqyYtAmEREREpAwcJiAiIrJwLAaIiIgsHIsBIiIiC8digIiIyMKxGCAiiyCEQHp6OnJzc2VHIVIckxUDvBCJzFNBQQFCQ0ORmpoqO0qFhBBo3Lgxzp8/LzuK2cjPz8fp06dx79492VEqlJSUhG3btuHu3bsAiv8WSJdJiwE1XIihoaG4ffu23vt37txBaGiohESG7dmzx+AFeO/ePezZs0dCIn07d+6UHYFMwMbGBlFRUbJj3JeVlRUCAgKQkZEhO8p97d27F8OGDUOHDh1w8eJFAMDatWsRFxcnOVmxnJwcjBo1Co6OjmjWrBnS09MBABMnTsS8efMkp/tHRkYGunfvjocffhi9e/fGpUuXAACjRo3CtGnTJKdTFpMVA2q5ENesWaOtHku7e/cuIiMjJSQyrFu3bsjMzNR7PysrC926dZOQSN/TTz+Nhx56CLNnz1Z0EajkG++dO3cwbtw4eHl5wd3dHUOGDMG1a9dkx9LTt29f/PTTT7Jj3Ne8efPwxhtv4NixY7KjlCsqKgohISFwcHDAoUOHkJeXB6D42p4zZ47kdMXefvttJCYmYteuXbC3t9e+3717d6xfv15iMl1TpkxBjRo1kJ6eDkdHR+37gwcPxtatWyUm05WQkICjR49qv/7555/Rt29fvPPOO8jPzzdNCFMekbh582bRuXNncfToUVP+2ErJysoSN2/eFBqNRiQlJYmsrCztKzMzU6xZs0bUr19fdkwtjUYjrl69qvf+6dOnhbOzs4RE+q5duyYWLFggWrVqJWrUqCF69uwp1q9fL/Ly8mRH09q4caNwcHAQo0ePFnZ2diI5OVkIIcSnn34qevXqJTmdEFOmTBE1a9YUr7zyipg8ebJwd3cXffv2lR1Lz6xZs4Srq6sYMGCAmDNnjli8eLHOSylcXV2Fra2tsLKyEvb29sLNzU3npQStW7cWa9asEUII4eTkpP2bTEhIEPXq1ZMZTcvb21scOHBACKGb8ezZs4q5/wghRL169cThw4eFELo5k5OTRc2aNWVG09GuXTuxceNGIURxNnt7e/HCCy+Ixo0bi8mTJ5skg0l3IHRzc0NOTg7u3bsHW1tbODg46Hxu6EnXVKysrKDRaMr9XKPRICIiAuHh4SZMpa9///4AiivHp59+WmfbysLCQhw5cgSPPPKIoqpeoLjyXbVqFdatWwcAePHFFzFq1Ci0atVKaq42bdpgypQpGD58OJydnZGYmAh/f38cOnQIvXr1wuXLl6Xm8/Pzw/z58zFw4EAAwP/+9z+0b98ed+/eRY0aNaRmK83Pz6/czzQaDVJSUkyYpnxr1qyp8POXX37ZREnK5+joiBMnTsDX11fnbzIlJQWBgYGKmHfl6OiIY8eOwd/fXydjYmIiunTpgqysLNkRAQDOzs5ISEhAQECATs74+HiEhIQopqe6Vq1aSEhIwEMPPYSPPvoIO3bswLZt27Bv3z4MGTLEJD2rJr2bLFq0yJQ/rkp27twJIQSCgoIQFRWF2rVraz+ztbWFj48PGjRoIDFhsVq1agEonoPh7OysU1DZ2tqiffv2GDNmjKx45Wrbti08PT1Rp04dzJs3D19//TU+++wzdOjQAV988QWaNWsmJdfp06fRpUsXvfdr1aqFmzdvmj5QGRcuXECnTp20Xz/66KOwsbHB33//DW9vb4nJdCl98mAJJTT29+Pp6YmkpCT4+vrqvB8XFwd/f385ocpo164dfv31V0ycOBEAtA9SK1asQIcOHWRG0/Hkk08iMjISs2bNAlCcs6ioCPPnz1fMcCpQfD8vKioCAPz+++/4z3/+AwBo1KgRrl+/brIQVMq5c+dEYWGh7Bj39cEHH4js7GzZMe4rPz9f/PDDD6JXr16iRo0aon379uKrr74S2dnZIjU1VQwdOlQ0bdpUWj4/Pz+xfft2IYRuN+KaNWuk5iphZWWlNxzk7OwsUlJSJCWqWF5enjh16pQoKCiQHeW+7t69qzMcmJWVJTuSEEKIOXPmiMDAQPHHH38IZ2dnsXfvXvHNN98Id3d3sWTJEtnxhBBC7N27Vzg5OYmxY8cKe3t7MXnyZNGjRw9Rs2ZNER8fLzue1tGjR4WHh4d4+umnha2trXj++edF06ZNRb169URSUpLseFrdunUTw4cPF5GRkcLGxkacPXtWCCHErl27hI+Pj0kymLwYSEpKEuHh4WLIkCHiypUrQgghoqOjxbFjx0wdpVw3btwQ27ZtE2vXrhVr1qzReVHlvfbaa6JOnTqidu3aYvLkyQbnily6dEloNBoJ6Yop/car0WhEixYtRJs2bbQva2tr0axZM533ZLtz544IDQ0V1tbWwtraWltUvfbaa2Lu3LmS0/0jOztbTJgwQbi7uwsrKyu9lxIUFRWJ2bNni5o1awqNRiM0Go2wt7cX7777ruxoOpKSksTo0aPFY489Jpo2bSqGDh0qjhw5IjuWnps3b4rZs2eLgQMHil69eonw8HDx999/y46lIzExUTRv3ly4uLiIDz74QPv+a6+9Jl544QWTZDDpnIHdu3ejV69e6NSpE/bs2YOTJ0/C398f8+bNQ3x8PDZu3GiqKOXasmULhg4diuzsbLi4uOjMI9BoNFLnNZR25coVhIWFITY2FlevXtVbN1tYWCgp2T+Cg4MxevRo9O/fv9wjOe/du4d9+/aha9euJk5XTAiBOXPmYO7cucjJyQFQfIxoWFiYtmtRpoiIiEp93/vvv1/NSSo2efJk7Nu3D4sWLcLTTz+NI0eOwN/fHz///DM++OADHDp0SGq+EhMmTMDOnTsxa9YsvPTSS1i2bBkuXryI5cuXY968eRg6dKjsiFr5+flISkpCdnY2AgMD4eTkJDsSmVhubi6sra1hY2NT7T/LpMVAhw4dMHDgQEydOlVnMseff/6J/v3748KFC6aKUq6S9ahz5szRWYqiNL169UJ6ejpee+011K9fX2/y43PPPScp2T/27NmDjh076k10u3fvHvbv329wrF4W3nj/HR8fH6xfvx7t27fXubaTkpLQtm1b3Lp1S3ZEAIC3tzciIyPx1FNPwcXFBQkJCWjcuDHWrl2LdevWITo6WnZEREZG4rHHHkPTpk113s/NzcWGDRswfPhwScl0FRYW4scff8TJkycBAIGBgXjuuecUNbEVAG7cuIGVK1fq5Bw5cqTOvDAluHnzJjZu3Ijk5GS88cYbqF27NhISElCvXj14eXlVfwCT9D/8v5o1a2rHOkuPz6ampgo7OztTRimXo6OjNpeSOTk5iUOHDsmOUSErKyvtUFBp169fV0yXbGnp6ekiPT1ddowquXv3rvjvf/8rO4ZwcHDQXjelr+3Dhw8LFxcXmdF01KxZU6SlpQkhhPDy8hIHDx4UQgiRkpKimKVmGo1GODk5aZealbh8+bJirptjx44Jf39/4ejoqB2qqlmzpvD19VXU0vHdu3cLFxcX0ahRI9GvXz/Rr18/4e3tLVxcXMTu3btlx9NKTEwUdevWFY0bNxY1atTQXj/h4eHipZdeMkkGk55N4Orqqt0BqrRDhw6ZpvKphJCQEMTHx8uOcV+NGjVS/JaaQgiDyzUzMjJQs2ZNCYn03bt3DzNmzECtWrXg6+sLX19f1KpVC++++y4KCgpkxwMAXLt2Db/88gtiYmK0wz8FBQVYvHgxfH19FbHjW8ns8hJKnV3u7++vXfnQpEkTbNiwAUDx8KCrq6vEZLoiIiLw0ksv4YMPPpAdxaDRo0ejWbNmuHDhAhISEpCQkIDz58+jZcuWeOWVV2TH05owYQIGDx6M1NRUbNq0CZs2bUJKSgqGDBmCCRMmyI6nNXXqVIwcORJnz57V2cSpd+/epttR1iQlx/+bNm2a6Ny5s7h06ZJwdnYWZ8+eFXFxccLf319n0oSp/fzzz9rXihUrhLe3t3j//ffFxo0bdT77+eefpWUsa9u2baJnz54iNTVVdhQ9JRW4lZWV6N27t/brfv36iT59+ghfX18REhIiO6YQQoixY8cKDw8P8cUXX4jExESRmJgovvjiC+Hp6SnGjh0rO57Yu3evqFWrltBoNMLKyko8/vjj4vjx4yIgIEA0bdpUfP755yInJ0d2TNXMLl+wYIF2E6Tt27cLe3t7YWdnJ6ysrMSiRYskpyum0WjElStXxIEDB4Snp6cYMGCAyMnJUVTPgL29vcFJ30ePHhX29vYSEhlmb28vTp06pff+qVOnFJXTxcVFu7qhdM/auXPnTNZrbtJiIC8vT4wePVrUqFFDaDQaYWNjI6ysrMSwYcPEvXv3TBlFR8mM3fu9lHIhCqG7k5qTk5OidlIbMWKEGDFihNBoNGLw4MHar0eMGCFeeeUVMWfOHHHt2jWpGUu4uLiI6Ohovfd//fVXRXRvd+3aVbzwwgvi6NGjIiwsTGg0GvHwww+LH374QXY0PWqZXV7auXPnRFRUlEhMTJQdRav08FpaWppo1aqVaN26tfjjjz8Ucw9q2bKliI2N1Xs/NjZWNG/eXEIiwzp27Ch+/PFHvfd//PFH8cQTT5g+UDnc3d1FQkKCEEK3GIiJiRENGzY0SQaTTiAskZ6ejmPHjiE7Oxtt2rRBQECAqSOonhp2UouIiEBYWJhihgQM8fDwwO7du/Uma508eRJdunSRfg5AnTp1sHfvXgQGBuLu3btwcnLCpk2bFDFBVO1yc3N1umSVwsrKCpcvX4aHhweA4kOBhg4ditjYWNy5c0cRK4Wio6Px5ptv4oMPPkD79u0BAH/88QdmzpyJefPmoXPnztrvdXFxkRUT69evx5tvvomJEyfq5Fy2bBnmzZunc923bNlSVkyMHj0aGRkZ2LBhA2rXro0jR47A2toaffv2RZcuXUyyYZ+UYoBIKWbOnIlTp05h1apV2uWPeXl5GDVqFAICAqQv2SvbMDg7O+Pw4cN46KGHpOYCgFu3bmlv9PdbLSCzQSitsLAQc+bMwRdffIErV67gzJkz8Pf3x4wZM+Dr64tRo0bJjoiIiAi88cYbequZ3n//fezZs0cRp4FaWf0z3axkfkhJU1L6a41GI7V4KZ3TEI1Go4icWVlZeP755xEfH4/bt2+jQYMGuHz5Mjp06IDo6GiTPFBVezEwdepUzJo1CzVr1sTUqVMr/N4FCxZUZ5RKWbJkicH3NRoN7O3t0bhxY3Tp0gXW1tYmTqYvOTkZq1atQnJyMhYvXgwPDw/89ttv8Pb2lra9b9u2bREbGws3Nze0adOmwvMeEhISTJjMsH79+iE2NhZ2dnbacxISExORn5+P4OBgne/dtGmTyfNZWVlhx44d2mVQHTt2xIYNG9CwYUOd75PxVGNtbY1Lly7Bw8Oj3LM9lHCjLW3mzJlYs2YNZs6ciTFjxmj311+/fj0WLVqEAwcOyI6oCrt27arw2i5N1h4iAJCWllbp7/Xx8anGJJUTFxeHI0eOIDs7G23btkX37t1N9rOrfUHooUOHtLOyExISyv0DquwfVnVbuHAhrl27hpycHLi5uQEoXqfq6OgIJycnXL16Ff7+/ti5cycaNWokLWfZDZw+/PBDeHh4IDExEStXrpS2gdNzzz2nfcLu27evlAxV4erqigEDBui8J/Pf1ZDg4GCdlSMl+5bLfqopXaQo4Wm1MiIjI/Hll18iODgYY8eO1b7fqlUrnDp1SlquzZs3o1evXrCxscHmzZvL/T6NRoNnn33WhMkMe+qpp2RHqJS6desqepiyrM6dO+sMsZhStfcMHDlyBM2bN79vd41SrFu3Dl9++SVWrFih7YpNSkrCq6++ildeeQWdOnXCkCFD4OnpKXXHRDVs4ET/XmWfbGQ81fTv3x+rV6+Gi4sLIiMjMXjw4HJ3mlQKBwcHnDp1Cj4+PjrXzYkTJ/D4448jOztbSq7Sw0EV3SuV0svi5+eHkSNHYsSIEYo6MKssJycnDBo0CKGhodIa2fKU1wttyKRJk6oxyf+r7hmKpWfG+vn5ievXr1f3j/xX/P39DW7mk5CQIPz8/IQQQuzbt094enqaOJkuNWzgpAbvvfeeOHfunOwYqmRjY6Pd4728DaaUpm3btmLt2rVCCN3rJiIiQnTu3FlmNFVZuHChaNWqlbC2thbdu3cX69atE7m5ubJj6fnxxx/Fc889J2xsbERAQICYO3euuHjxouxYQgghfH19K/UqaXeqW7UPE7i6uiI1NRUeHh44d+6c9phGpbp06RLu3bun9/69e/e0Z9s3aNAAt2/fNnU0HSUbOJU9R172Bk5ubm6VHvJRwjkPP//8Mz788EN07doVo0aNwoABAxT1dJuenl6p75PxdNakSRO8/fbb6NatG4QQ2LBhQ7kTBWVvoSv+fzjlvffew8svv4yLFy+iqKgImzZtwunTpxEZGYlffvlFakY1ef311/H6668jISEBq1evxsSJEzF+/Hi8+OKLCA0NRdu2bWVHBFA8VNm3b19cu3YNa9euxerVqzFjxgyEhIQgNDQUffr0kbZ9suKO/a7uamPMmDHCzs5O+Pr6CisrK+Ht7S38/PwMvpSgd+/eom3btto1n0IU9wo8+uij4plnnhFCCLF582bpa2mVuoHT6tWrK/1SioSEBDFx4kRRt25d4erqKsaOHSv+/PNP2bGEEELnRL3S+12Ufk/W2vN9+/aJJ554QtStW1dYWVmJWrVqCVdXV72X7H0vhBCiQ4cO2mNh9+zZI7p37y7c3d2Fg4OD6NSpk9i2bZvkhELs379fbNmyRee9NWvWCF9fX+Hu7i7GjBmjyKdvIYqPKl+0aJF2A6dWrVqJlStXiqKiItnR9CxZskTY2dkJjUYj3N3dxYwZM8SdO3dkx5LOJEsLt27diqSkJEyaNAkzZ86Es7Ozwe+bPHlydUe5r8uXL+Oll15CbGys9qSoe/fuITg4GGvXrkW9evWwc+dOFBQUoGfPntJy5ufnY8KECVi9ejUKCwtRo0YNFBYW4sUXX8Tq1asVsdpBbQoKCrBlyxasWrUK27ZtQ5MmTTBq1CiMGDECtWrVkpKpRo0aaNiwIUaMGIFnn3223KeYkpUQspRdAqk0gwYNQnR0ND766CNFbUNbWq9evfDUU0/hrbfeAgAcPXoUbdu2xYgRI9C0aVP897//xauvvqqoLYoLCgrw448/YtWqVdi+fTvat2+PUaNG4cKFC1i2bBmCgoLw3XffyY6JK1euYM2aNVi9ejXS0tLQr18/bc6PPvoIDRo0QExMjNSMFy5cwObNm5Geno78/Hydz0yy0s6UlceIESPErVu3TPkjH9jJkye1WxAb2s5SKdLT08Wvv/4q1q9fL86cOSM7jsjKytL574peSpOXlye+//570bNnT1GjRg3RpUsX0bhxY+Hs7Cy+//57KZkuXbok5s2bJx555BFRr149MW3aNHHixAkpWSpy7tw5RT4FlrZhwwbh4eEhunfvLs6fPy87jh5PT0/x119/ab9+5513RKdOnbRfb9iwQTRt2lRGNK01a9aI3Nxc8b///U+89tprok6dOsLd3V1MmzZNnDx5Uud7ZW5NHBERIe7cuSOioqLEf/7zH2FjYyNatWolPv30U3Hjxg2d701KShI2NjZScpb4/fffhaOjo2jevLmoUaOGaN26tXB1dRW1atUS3bp1M0kGkxYDZDwlf+xl5eTkiIiICAmJipWeSFa2S1sJXduGxMfHiwkTJojatWuL+vXri7feekvbpSxEcbeih4eHxITF9u7dK0JDQ4Wzs7N44oknxJdffikKCwul5UlMTNT+/JJzHcp7KcXVq1fFwIEDhaurq5g4caKYMmWKzksmOzs7nVMzO3XqJGbPnq39OjU1VTg5OcmIplVyfVtZWYmQkBCxYcMGkZ+fb/B7s7OzxYgRI0ycsFhJThcXF/HKK69UOOyXk5MjdWhVCCEee+wx8d577wkh/pnYevv2bdGnTx/x2WefmSRDtQ8TlF5+1L9//wq/V8amLoD6NkYCdDd8KS0jIwMeHh7Slh/t3r0bnTp1Qo0aNbB79+4Kv1fmZiQlv7/g4GCcOnUKPXv2xJgxY/Dss8/qDbFcv34dHh4eipn8euXKFbzwwgvYvXs3rl27Ju1c9rLL4Ur2PSghex8EQwoLCzFz5kzMmTMH7du31xl20Wg02LFjh7RsPj4+WLt2Lbp06YL8/Hy4urpiy5Yt2s2vjh49iq5du0qdeFvyb3737l1FbNJTnpKcTk5Oejs5KlHpnUXd3NwQFxeHZs2aITExEc899xzOnTtX7RmqfRplrVq1tLPLXVxcFLO5UGmlN0Y6dOhQud+npOyinOOBExMTpTUOgG4DL7Oxv5+SRqtkDXJFKzDq1q2riEJg//79+Prrr/HDDz/gkUcewbJly6Qeu5uamgp3d3ftfyvd8ePHMXz4cGRmZiImJgbdunWTHUlH7969MX36dHz00Uf46aef4OjoiCeffFL7+ZEjRxSxDbVGo1F0IVBCo9GoohAAgJo1a2rnCdSvXx/JycnaXWSvX79ukgw8m0BlSpbuZWVl6RVXhYWFyM7OxtixY7Fs2TKJKf9x48YNrFy5EidPngQABAYGYuTIkVILFkD5E95KXLp0CZGRkVi1ahVu3LiBoUOHIjQ0FM2bN5cdTceePXvQsWNHvQmO9+7dw/79+9GlSxdJyYrNmzcPH3zwAV588UUsXry43EnMMl2/fh39+/dHXFwcnJycsGbNGvTr10/7eXBwMNq3b48PP/xQWkYrKys0b978vsvxZG81bmVlpfMgWh4lLG8GipdAPvPMMxgzZgzCwsLw888/Y8SIEdi0aRPc3Nzw+++/V3sGkxYDQUFB2LRpk97TzK1bt9C3b1+pXXRlJSUlITk5GV26dIGDg0O5T+KmtmbNGgghEBoaikWLFunMcre1tYWvry86dOggMeE/9uzZg2effRa1atVCu3btAAD/+9//cPPmTWzZskVqA2FlZYXZs2fDycmpwu8zyc5fFbCxsYGXlxdefvll9OnTR7vCpSyZJ64Byh22KlG/fn18+eWXitjK936ysrLg5OSkN1yVmZkJJycn2NraAiiefd6gQQOT7u5qZWWFadOm3fe6UcIBX2Xvj4Yo4XRXAEhJSUF2djZatmyJO3fuYNq0adi/fz8CAgKwYMECk/TEmLQYKO9p7OrVq/Dy8tJ21cuUkZGBQYMGYefOndBoNDh79iz8/f0RGhoKNzc3fPLJJ7IjAigem+/YsWO5jYMStGjRAh06dMDnn3+uvbEVFhZi/Pjx2L9/P44ePSotm5WVFRo2bFjhEkyNRoOUlBQTptJX0elwpd+X3dhaWVnhypUr2mGDEmfOnEG7du3ue6phdcvIyECdOnUq/f0tWrRAdHS04s6pKM3FxQWHDx+Gv7+/yX6mWnrU1JJTSUyy9dKRI0e0/33ixAntTn5AceOwdetWqbvmlTZlyhTY2NggPT1d56zrwYMHY+rUqYopBrp27YqioiKcOXMGV69e1RvTlt0tCxT3rmzcuFGnwbW2tsbUqVMRGRkpMVmx+Ph4xd8slD4WXzIpWKPRYMSIETq7NxYWFuLIkSPo2LGjrHhaVSkEAODcuXOKeDipiIwRXiX0jlaGWnIakpubi/Xr1yMnJwc9evRA48aNTfJzTVIMtG7dGhqNBhqNBkFBQXqfOzg44NNPPzVFlPuKiYnBtm3b9I6IDQgIqNJxmNXtjz/+wIsvvoi0tDRFPikCxccZnzx5Eo888ojO+ydPnpS+SY5abhZV7R4cP348Zs6cibp161ZTIl0l3bBCCDg7O8PBwUH7ma2tLdq3b48xY8aYJAtVP7VMMatqThlDLkDxSraCggJt+5efn48OHTrg+PHjcHR0xBtvvIHt27ebZOjXJMVAamoqhBDaU/VKdyXa2trCw8NDMTvm3blzx+AM1MzMTEXtWT927Fi0a9cOv/76K+rXr6+Yxq10L9CkSZMwefJkJCUloX379gCKi5hly5Zh3rx5siICUM9Nraq++eYbhIWFmawYWLVqFQDA19cXYWFhqjoulqqu9AqSypAxlAGgyqt/AgMDpeSMiYnBnDlztF9/++23SEtLw9mzZ+Ht7Y3Q0FDMnj0bv/76a/WHMcluBirSq1cv8e677wohijd/SElJEYWFhWLgwIFiwIABktP9w9HRUWdjHKUo2VCoZB/98l6yNx364IMPqrQf+bhx48S1a9eqMZFxlD6Jjx6cGn6PzGg8snKWnCtTYsiQIWLMmDHarw8dOiTq169vkiwmP67p7Nmz2Llzp8Fx7vfee8/UcfTMnz8fwcHBiI+PR35+Pt58800cP34cmZmZ2Ldvn+x4Wk888QSSkpJMNp5UWUof4y5R1dnOpn7iVpsrV64gLCwMsbGxuHr1ql7PixKGrcyNUnoD6cFZWVnpXCt//PEHZsyYof3a1dUVN27cMEkWkxYDX331FcaNG4e6devC09NT54+55HhR2Zo3b47Tp09j6dKlcHZ2RnZ2Nvr3748JEyagfv36suNpTZw4EdOmTcPly5fRokULvVUFspaaqWEzkgdRtnEjXSNGjEB6ejpmzJihqGErc8a/SfVr2rQptmzZgqlTp+L48eNIT0/X2QwrLS0N9erVM0kWkxYDs2fPxocffqg9lUtJXn75ZQQHB+Opp56Ct7c33n33XdmRKjRgwAAAQGhoqPY9JWz/unnzZvTq1Qs2NjbYvHlzhd/bp08fE6Wi6hYXF4e9e/eidevWsqNUKDIyEoMHD9ab/5Ofn4/vv/8ew4cPBwAsX77cZDfhskJDQw1ujHTnzh1MnDgRX3/9NYDilVkNGjSQEZGM5M0338SQIUPw66+/4vjx4+jduzf8/Py0n0dHR+Pxxx83SRaT7jMgazJJZTz11FM4ePAg8vPz4evri27duiEoKAhBQUHw9PSUHU/P/VY2yHpCL7tffXmUsuKhspydnZGYmKjIv93SZOUMDAzEt99+izZt2pj051aV0jdHAsrPeP36dXh6euLevXuSklWdku/5pcnMGRsbi19++QWenp6YOHGizgT2iIgIdO3aFU899VS15zBpz8DAgQMRExODsWPHmvLHVsquXbuQl5eH/fv3Y9euXdi1axe++eYbFBQUICAgQFscDBw4UHZUAMrtji89D0QJ+/lbmmHDhsHFxcXkP3fRokWYPn06li9fDl9fX5P//MoS5ewkeuHChfvuVlfdbt26BVF8kixu374Ne3t77WeFhYWIjo5W/L4YZallKENmzuDgYO1hVGWVndtUnUuHTdozMHfuXCxYsADPPPOMwXFu2Vu/lpWbm4v9+/fjt99+w5dffons7GxFPDmUSE5OxqJFi3T2/Z88ebIiDjMpz82bN6UervOglNAzkJubiyNHjhicfCt7yMXNzQ05OTm4d+8eHB0d9a5t2XvAt2nTBhqNBomJiWjWrJnO3vqFhYVITU3F008/jQ0bNkjLWHLyY3k0Gg0iIiIQHh5uwlT/TlxcHB577DFpy7IrO+Ry/vx5NGjQQDFL3MtTnT0YJi0GSo+F6AVRwNavJfLz83HgwAHs2rULO3fuxMGDB9GgQQN07dpV+8cj27Zt29CnTx+0bt0anTp1AgDs27cPiYmJ2LJlC3r06CE5IfDRRx/B19cXgwcPBlDcMxQVFYX69esjOjpa+sZDVTFu3DjMmjVL2mqCrVu3Yvjw4QZPMFPCkMuaNWsq/Fz2HvARERHa/y27t37JmR4DBgzQ7vsvw+7duyGEQFBQEKKionQO87K1tYWPj49i5ggUFhZi9erV2tUjZYtTpZwzY05DLkD1PpTw1ML/t2fPHp3G39vbG127dkXXrl3RpUsXvR0JZWvTpg1CQkL0Nu+ZPn06YmJipJ8aBhQXf99++y06duyI7du3Y9CgQVi/fj02bNiA9PR0xMTEyI4IQNlP3CUCAgLQs2dPvPfee9ImtpmDNWvWYPDgwTpd8EqTlpYGb29vRa/IeO2117B69Wo888wzBlePLFy4UFKyYiVDLm5ubjh79qzORkmFhYXYsmULpk+fjr///ltiyqqr1h5Kk+xmUEZeXp44deqUKCgokPHjDdJoNMLHx0d89tln4vLly7Lj3JednZ04c+aM3vunT58WdnZ2EhLps7e3F+np6UIIISZNmiReeeUVIURxRldXV5nRtH777Tfh7u6uyI2RSnN2dhZJSUmyY1QoKSlJhIeHiyFDhogrV64IIYSIjo4Wx44dk5xMX15enjh//rxIS0vTeSnFnj17xNChQ0WHDh3EhQsXhBBCREZGir1790pOVqxOnTri119/lR2jXCXXb3kva2trMXv2bNkxq6w6N0cy6UbMOTk5GDVqFBwdHdGsWTOkp6cDKF4zL3t72jfffBOenp54/fXX0aNHD0ycOBFRUVEGu2WVwN3dHYcPH9Z7//Dhw4qZZOTm5obz588DKO7m7t69O4DiyTqyu7VLTJw4EQMHDsSlS5dQVFSk81JKRgB4/vnnsWvXLtkxyrV79260aNECBw8exKZNm5CdnQ0ASExMlH6cbWlnz57Fk08+CQcHB/j4+MDPzw9+fn7w9fWtcBjTlKKiohASEgIHBwckJCQgLy8PQPHRxqW3rpXJ1tZWcRuelbZz507ExsZCCIGNGzdix44d2ldcXBzS09NVNffCJKqlxCjHpEmTxKOPPir27t0ratasqa1wfvrpJ9G6dWtTRinX7du3RXR0tHjzzTfF448/LmxsbESzZs3E+PHjxQ8//CA7nlZERIRwdXUV8+bNE3v27BF79uwRc+fOFa6urmLmzJmy4wkhhJgwYYLw8fER3bt3F3Xq1BG3b98WQgixbt060aZNG8npiqnhiVsIIe7cuSN69+4tXn75ZfHxxx+LxYsX67xka9++vfjkk0+EELpPLwcPHhReXl4yo+no2LGj6NKli4iOjhaHDh0Shw8f1nkpQevWrcWaNWuEELq/y4SEBFGvXj2Z0bQ+/vhjMX78eFFUVCQ7SoXOnTun+IxVUZ09AyYtBry9vcWBAweEELr/p86ePSucnZ1NGaXSMjIyRHh4uHBxcVFUt3FRUZFYsGCB8PLy0nZre3l5iUWLFinmjz8/P1/897//FZMmTRIJCQna9xcsWCC++uoricn+MXLkSLFixQrZMe5rxYoVokaNGsLJyUn4+PgIX19f7cvPz092PFGzZk2RkpIihNC9tlNTUxUzbCVE8ZkeJ0+elB2jQg4ODiI1NVUIofu7TE5OVszvsm/fvqJWrVrCz89P/Oc//xH9+vXTeSmJ0odchBAiLS3N4H27qKhIZ/hq7Nix1XZGikn3Gbh27ZrBLuw7d+4oZrJMUVER/vrrL+1eA/v27UN2dja8vb21Z7crgUajwZQpUzBlyhTcvn0bAPSWz8hmY2ODsLAwvfenTJkiIY1hS5cuxcCBA7F3715FL3cNDw9HREQEpk+fbvJjVivD1dUVly5d0utqP3ToELy8vCSl0hcYGKjYob8Snp6eSEpK0tuvIS4uTjGb97i6uqJfv36yY9xXVFQUXnrpJQwdOtTgkEt0dLTkhMX8/PwMrnrIzMyEn5+fdsjy888/r74Q1VJilOPJJ58US5YsEUL8cyKgEEK89tprIiQkxJRR9Hz00UeiV69ewsXFRWg0GtGwYUMxbNgwsXLlSm1OJcjJyRE///yzuHXrlt5nWVlZ4ueffxa5ubkSkhX7+eefRX5+vva/K3opgdKfuEu4ubkpejhj2rRponPnzuLSpUvak9ji4uKEv7+/+OCDD2TH04qNjRUdOnQQO3fuFNevXxdZWVk6LyWYM2eOCAwMFH/88YdwdnYWe/fuFd98841wd3fX3j+pctQw5CJE8YTHq1ev6r1/7tw54ejoaJoMQphuaWFcXBx69eqFYcOGYfXq1Xj11Vdx4sQJ7N+/H7t378ajjz5qqih6GjRogKeeegrdunVDt27dFDs5ZvHixdi8eTNiY2MNft69e3f069cPEyZMMHGyYmrbjtjT0xOTJk1S7BN3iSlTpsDd3R3vvPOO7CgG5efnY8KECVi9ejUKCwtRo0YNFBYW4sUXX8Tq1asVs5lLyb9x2Z5IIflMj7JZ5syZg7lz5yInJwcAYGdnh7CwMMyaNUtyOl3Xrl3D6dOnAQCPPPKIzhI+JXB0dMSJEyfg6+ursywvJSUFgYGByM3NlZpv6tSpAIrv62PGjNHZiriwsBAHDx6EtbW1SU7MNekwQefOnXH48GHMmzcPLVq0QExMDNq2bYsDBw6gRYsWpoyip6rrTatzW8iKfPvttzpHXJb1+uuvY+bMmdKKAbVtR5yfn4/BgwcruhAAim8M8+fPx7Zt29CyZUu94YwFCxZISlbM1tYWX331FWbMmIFjx44hOzsbbdq0QUBAgNRcZe3cuVN2hPvSaDQIDw/HG2+8gaSkJGRnZyMwMFBnoyTZSnbwi4yM1F7n1tbWGD58OD799FOdRk0mpQ+5HDp0CEBxAXj06FGdTa9sbW3RqlUrg0Ot1YGbDj0gWQdbuLm5ITExEd7e3gY/T09PR6tWrUx2BrYhzz//PEaPHo2QkBDFzAUpj9KfuEuUPta0LI1Go5gd38gyvPrqq/j999+xdOlS7Q6ocXFxmDRpEnr06FG9Y9tVMHfuXHzzzTf4+uuv0aNHD0RHRyMtLQ1TpkzBjBkzMHHiRNkRAQAjR47E4sWLpZwrUqLaewZu3bpV6e+V+YuoKlk11L1793Dt2rVyi4Fr165J32Lzxo0beOaZZ9CgQQOMHDkSI0aMUEQVbojSn7hLKPGJtqSLszKU8nsEgL1792L58uVISUnBDz/8AC8vL6xduxZ+fn7o3LmzlExVmZy8adOmakxSOVFRUdi4caPOaXq9e/eGg4MDBg0apJhiYPr06SgqKkJwcDBycnLQpUsX7ZCLUgoBAFi1ahUAICkpCcnJyejSpQscHBzKPVirOlR7MeDq6lrp/zNKGK9TumbNmuH3338vd35FTEwMmjVrZuJUumJjY5GWloZVq1YhMjISH374Ibp27YrRo0djwIAB0g4tMeTo0aPaY3ePHTum85kSezVk3izKKuniLJGQkIB79+7hkUceAQCcOXMG1tbWUucClaXU2eWyT0ysqpycHIPbYnt4eGjnOSiBGoZcgOJVAwMHDsTOnTuh0Whw9uxZ+Pv7Y9SoUXBzc8Mnn3xS/SGqe4birl27tK/Vq1cLT09PMX36dO2M8unTp4v69euL1atXV3cUo6rOzR8qsnz5clGzZk2xZcsWvc82b94satasKZYvX27yXBWJjY0VQ4cOFY6OjsLNzU2MHz9exMfHy46lKtevXxdBQUHabVZL/vZGjhwppk6dKjmdEJ988ol49tlnRWZmpva9zMxM8dxzz4mPP/5YYjJdapldrnRBQUFi4MCB4u7du9r3cnJyxMCBA0VwcLDEZOr00ksviZCQEHH+/Hmdv8utW7eKwMBAk2Qw6ZyB4OBgjB49Gi+88ILO+9999x2+/PJLRW+3WpbMI22HDRuG7777Dk2aNNE+hZ06dQpnzpzBoEGDsG7dOpNnqozbt2/ju+++wzvvvIOsrCzpwxmlKemJ25Dhw4fj6tWrWLFiBZo2bar929u2bRumTp2K48ePS83n5eVlsFfq2LFj6Nmzp2IOhFH67HIACAoKwqZNm/SO+r516xb69u2riPkhx44dQ0hICPLy8rSnjyYmJsLe3h7btm2T2juptiEXoHii47Zt29CqVSu9v8uWLVtqt/euTiZdTXDgwAF88cUXeu+3a9cOo0ePNmUUVfvmm2/Qp08ffPfddzhz5gyEEHjkkUcQERGBQYMGyY5nUGpqKlavXo3Vq1cjKytLe06BbBkZGRg0aJDc7rlKiImJwbZt2/ROzwwICEBaWpqkVP+4desWrl27pvf+tWvXtJtiKYHSZ5cDwK5du5Cfn6/3fm5uLvbu3Sshkb7mzZvj7Nmz+Pbbb3Hq1CkAwAsvvIChQ4fCwcFBaja1DbkAxaszDK3AyMzMNN2wqkn6H/7fww8/LN544w2999944w3x8MMPmzLKv1ad20Ia09y5c8WNGzek/Oy7d++KtWvXim7duglra2vh6+srIiIitCcZKoESuucqw8nJSXtKZemcf/31l6hdu7bMaEKI4t+jr6+viIqKEufPnxfnz58XGzduFH5+fmL48OGy42kpeUOfxMREkZiYKDQajdi5c6f268TERJGQkCDmzJkjfHx8pGak6tGrVy/x7rvvCiH+2ZCvsLBQDBw4UAwYMMAkGUxaDPz666/C3t5eNG/eXIwaNUqMGjVKtGjRQtjb2yvqOMy7d++KgwcPii1btihy17yqcHZ2NvnchoMHD4pXX31VuLq6Cnt7e/HCCy+I7du3K+bMhNLq1aunPaCm7D7wNWvWlBlNhxJuFhW5c+eOGDdunLCzs9MeE2trayvGjRsnsrOzZcfTKioqErNnzxY1a9bUnulhb2+v/d3KVPrYXUNHajs6OoqVK1dKy6e23UWFEKJbt24GH4aysrJEt27dTB+oHEePHhUeHh7i6aefFra2tuL5558XTZs2FfXq1TPZzqMm32fg/Pnz+Pzzz7VdS02bNsXYsWPRqFEjU8Yo19atWzF8+HCD+5crZYeyqpAxt8HKygqtWrXCqFGjMHToULi5uZnsZ1eVs7MzEhISEBAQoPO7io+PR0hICDIyMmRHBFA8RhscHIy2bdtix44d6NOnD44fP47MzEzs27cPDz30kOyIAIq7O5OTkwEADz30EGrWrCk5kWH5+fmKm12elpYGIQT8/f3x559/6uzmZ2trCw8PD6k7Oaptd1FAN3NpV69ehZeXFwoKCiQl05eVlYWlS5ciMTER2dnZaNu2LSZMmID69eub5Odz06EyAgIC0LNnT7z33nsGl86ojYxiICEhAW3btq3098vazREoXhv96KOPYtasWXB2dsaRI0fg4+ODIUOGoKioCBs3bjR5pvLIvlkQqcWRI0cAAK1bt8aOHTtQu3Zt7WeFhYXYunUrli9fjnPnzklKqDwmKQZK/mHup2XLltWc5P5cXFxw6NAhxTxp/VsyVz1UlqzdHAH1PHGnp6ejUaNGBlc4pKenl7sJVXWr7Mxtpczazs3NxaeffoqdO3fi6tWreltmJyQkSEr2j8jIyAo/Hz58uImSlC8yMhKDBw/Wm9yWn5+P77//XnpGKysr7bViqIlzcHDAp59+itDQUFNH06psuwiYpm00STFQ8g9T0Y9SStdSaGgoOnXqhFGjRsmOYhRqKAZkZ1TDE7e1tbXBI04zMjLg4eEh7doZOXJkpb6vZIc12YYOHYqYmBg8//zzqFevnl5x9f7770tK9o+yw2oFBQXIycmBra0tHB0dkZmZKSnZP5T691hC6UMuQOXaRcB0baNJlhampqaa4scYhVrOtyfjKHniDg8PN/iZrCfuskQ5+x5kZ2fD3t5eQqJiVW3kL1y4gAYNGkg7GOqXX35BdHS0dj99JTJ0rsjZs2cxbtw4vPHGGxIS6Svv7/HChQuKWNrn4+MDQNmHpSmtXTRJMVDyD1NZMseQ161bh5iYGNjb22PXrl06f/AajUZ1xcCTTz4pfd2vkvn5+ZX7hOPn5yf9Cadk/3+NRoMZM2YYPOK0devWktJVXWBgoLQhIaB4cyRnZ2cpP/vfCAgIwLx58zBs2DDt5GsZ2rRpA41GA41Gg+DgYNSo8U8TUlhYiNTUVDz99NPS8pWl5CGX0u3inj170LFjR53fJ1B8Fs3+/fur3IY+CJNuOlRZ33zzDcLCwqQUA+Hh4YiIiFD8+faV7aaTtde6Wij1ibuEko44NQbZ85U/+eQTvPXWW/jiiy9McoM1pho1akjfybFv374AgMOHDyMkJERnFYatrS18fX0xYMAASen0TZ48WefrskMusuc2lOjWrZvB+3lWVha6detmPsMEVSXzhqGW8+3L+x3l5eXpNBhkmFqeuEtOKxw5ciSWLFmiyqdaJWnXrh1yc3Ph7+8PR0dHvWFAJYzHb968WedrIQQuXbqkc1ywLCVzKnx9fTF48GBFFMwVUcOQC1D+Q0lGRobJlucqshiQ6eWXX8b69esVe779kiVLABQ3YitWrNCpzAsLC7Fnzx40adJEVrwHMmzYMJMfX62WJ+7Ss/Vffvnlcr9PKbP1le6FF17AxYsXMWfOHIMTCJWg5Om7hEajgbu7O4KCghSzPXZFf4tKp5QhF+Cf61uj0WDEiBE6qzMKCwtx5MgRdOzY0SRZWAyUofTz7RcuXAiguBH74osvdGbElnTTGTr/QZbc3FwcOXLE4DKuPn36AICUs8/V8sSthMlY5mT//v04cOCA9nAdJSq5TkrOeig9E14pCgsLsXDhQmzYsAHp6el6ZykooYelIkoYcgH+ub6FEHB2dtaZ32Vra4v27dtjzJgxJsnCYqAMpZ9vXzIDtVu3bti0aZOid/dT8m6OanniVsqSPGORfQ01adIEd+/elZqhIjdv3kR4eDjWr1+v7eJ2c3PDkCFDMHv2bL2TDGWJiIjAihUrMG3aNLz77rsIDw/HuXPn8NNPP+G9996THU9LyUMuwD/Xt6+vL8LCwqTu2KnIHQhlrzsn41Dybo5qWx9vLmRf2zExMYiIiMCHH35ocOmwqYerSsvMzESHDh1w8eJFDB06FE2bNgUAnDhxAt999x0aNWqE/fv3K+IB4KGHHsKSJUvwzDPPwNnZGYcPH9a+98cff+C7776THREA9OZ+lR1yUdJeIrIpshgYN24cZs2aJWU1QQmln28PFK/p3bx5s8FuOtnDGYD57eZI5QsNDcXixYv1hlvu3LmDiRMn4uuvvwZQfDZJgwYNpG34UtI4lL2WS65vmb1Vr7/+OmJjY/H777/rFc+XL19Gz549ERwcrB0qlKlmzZo4efIkvL29Ub9+ffz6669o27YtUlJS0KZNG2RlZcmOqEPJQy5A8RLnitqXlJSUas9g8mECpY4hl1DL+faxsbHo06cP/P39cerUKTRv3hznzp2DEKJK5wJUp+effx67du1iMWAB1qxZg3nz5ukVA3fv3kVkZKS2GJB9IFnJXBEl+umnn7B8+XKDvWienp6YP38+xo4dq4hioGHDhrh06RK8vb3x0EMPISYmBm3btsVff/2lt0WxLGoZcgGKC8HSCgoKcOjQIWzdutVkqx5MWgwoeQy5xJQpU2BjY4P09HRtNx0ADB48GFOnTlVMMfD2228jLCwMERERcHZ2RlRUFDw8PDB06FDFbPrB3RzN361btyCKj0LH7du3dZaaFRYWIjo6Wm/ttExdu3aVHaFcly5dQrNmzcr9vHnz5rh8+bIJE5WvX79+iI2NxRNPPIGJEydi2LBhWLlyJdLT0zFlyhTZ8Socclm9ejViY2MVM+QC6O+HUGLZsmWIj483SQaTDhMoeQy5hKenJ7Zt24ZWrVrpjG+mpKSgZcuWyM7Olh0RAHTG6dzc3BAXF4dmzZohMTERzz33nCJO41q5ciXGjh0Le3t71KlTR283R1N0fVH1Kn0gjCEajQYREREGt3uW5ebNm/jzzz8N9k7K3ITGy8sL69evR+fOnQ1+vnfvXgwePFgRs+DL+uOPP7B//34EBATg2WeflR1HVUMuFUlJSUHr1q1x69atav9ZJu0ZuHLlCqZOnarYQgAoHuMsvQFNiczMTMV0fwHFY3Yl8wTq16+P5ORk7VOFoZ4XGdSymyM9uJ07d0IIgaCgIERFRekcFWtrawsfHx80aNBAYkJdW7ZswdChQ5GdnQ0XFxe9AlVmMRASEoLw8HBs375db+OwvLw8zJgxQzG9fmW1b98e7du3lx1DS01DLhXZuHGjzjVVnUxaDKhhDPnJJ59EZGQkZs2aBaD4BlFUVIT58+ejW7duktP9o3379oiLi0PTpk3Ru3dvTJs2DUePHsWmTZsUc1GqZTdHenAl3e6pqanw9vZW3CTbsqZNm4bQ0FDMmTPHYNEv08yZM9GuXTsEBARgwoQJaNKkCYQQOHnyJD777DPk5eVh7dq1smMCAObOnYt69erpHQH89ddf49q1a3jrrbckJSumpiEX4J8zH0oIIXD58mVcu3YNn332mUkymHSYICcnBwMHDoS7u7tix5DVcr59SkoKsrOz0bJlS9y5cwfTpk3TdtMtWLBAEfuuT5kyBe7u7ordzZGMa+/evVi+fDlSUlLwww8/wMvLC2vXroWfn1+5Xd+mVrNmTRw9elSxy5ZTU1Mxfvx4xMTEaLcc12g06NGjB5YuXYrGjRtLTljM19cX3333nd7ueAcPHsSQIUOkn8intiGXiIgIna+trKzg7u6Op556ymQ7ypq0GFDLGLKSz7cfPnw4li1bpp21nZiYiMDAQL3CSgkmTZqEyMhItGrVSpG7OZLxREVF4aWXXsLQoUOxdu1anDhxAv7+/li6dCmio6MVc2BW//79MWTIEAwaNEh2lArduHEDZ8+eBQA0btzYZF3FlWVvb4+TJ0/Cz89P5/2UlBQEBgYiNzdXUrJioaGhSE5OLnfIJSQkBP7+/tpVLmTiYsDT0xOTJk1S9Bhyyfn2hro7lXC+fdnTCl1cXKQeCVuRioZVNBoNduzYYcI0VJ3atGmDKVOmYPjw4ToTbw8dOoRevXpJ7ZItvQvdtWvXMHPmTIwcOdJg72TJ8maqWEBAAN5//30MGzZM5/21a9fi/fffl/5gd+HCBbRr1w52dnblDrnEx8dLX+pa4uLFi4iKisKZM2cAAI888gj69+8PLy8v04UQJuTm5iaSkpJM+SOrzMrKSly5ckXv/evXrwsrKysJiXRpNBqdfE5OTiI5OVliIiIhHBwcRGpqqhBC928yOTlZ2NnZSUxWfM1U5qWE61stPvroI1GnTh3x9ddfi3Pnzolz586JlStXijp16og5c+bIjieEECIlJUU8/fTTwsrKSuffOCQkRJw9e1Z2PK1ly5YJOzs7odFoRK1atUStWrWERqMRdnZ2YtmyZSbLYdIJhEo/ERBQ/vn2aqSG3Rzp3/H09ERSUhJ8fX113o+Li5Pea1V2+SD9e2+88QYyMjIwfvx47aome3t7vPXWW3j77bclpyvm5+eH3377TdFDLr/++ismTZqE119/HdOmTdMORV+6dAn//e9/MXnyZPj6+qJ3797VnsWkwwRKHkMuOd9+8eLFGDNmjMHz7a2trbFv3z5ZEQEUTyzZsWOH9g+6Y8eO2LBhAxo2bKjzfS1btpQRT0d5uzmGhoYqajdH+vfmzp2Lb775Bl9//TV69OiB6OhopKWlYcqUKZgxYwYmTpwoO2K5bt68qajd6NQkOzsbJ0+ehIODAwICAhS1/FoNnnrqKXTu3BmzZ882+Pm7776LuLg47Nq1q9qzmLQYUPIYckm23bt3o0OHDnrn25ecKhUQECArIoB/Nnkx9M9W8r5SdnMcPnw4rl69ihUrVqBp06baceRt27Zh6tSpOH78uOyIZCRCCMyZMwdz585FTk4OAMDOzg5hYWHaZbpK8NFHH8HX1xeDBw8GAAwcOBBRUVGoX78+oqOjFX20sVJduHABAPQeSOj+XFxc8Ndff+GRRx4x+Pnp06fx2GOPmWTTIUUeVCST0s+3T0tLq9T3KWFpoVp2cyTjyc/PR1JSErKzsxEYGAgnJyfZkXT4+fnh22+/RceOHbF9+3YMGjQI69evx4YNG5Ceno6YmBjZEVWhqKgIs2fPxieffKK9jp2dnTFt2jSEh4crdoK40txvqWtKSgpatGiBO3fuVHsWkx9UBChzDFkt59tXtZEfP348Zs6cKeUESLXs5kjGY2tri8DAQNkxynX58mXtDPJffvkFgwYNQs+ePeHr64snnnhCcjr1CA8Px8qVKzFv3jx06tQJQPH8kA8++AC5ubn48MMPJSdUh2bNmuHnn38u9zyHn376qcLNk4zJpMWAkk8ErFWrlrSfXZ2++eYbhIWFSSkG1LKbIz2Y0gX0/cguoku4ubnh/PnzaNSoEbZu3aodqxVCKGJoTS3WrFmDFStW6CzFbNmyJby8vDB+/HgWA5U0YcIEjBs3DnZ2dnjllVdQo0Zxk3zv3j0sX74c7777rsl2IDRpMaDkEwFXrVol7WdXJ5mjQPPnz0dwcDDi4+ORn5+PN998U2c3R1I3NRbQ/fv3x4svvoiAgABkZGSgV69eAIBDhw4pZnc/NcjMzDS4M16TJk2QmZkpIZE6vfzyyzh69Chee+01vP3223jooYcghNDuMDtp0iSMGDHCJFlMvukQx5BNq/TvWQYl7+ZIlqegoACLFy/G+fPnMWLECLRp0wYAsHDhQjg7O2P06NGSE6rDE088gSeeeAJLlizReX/ixIn466+/8Mcff0hKpk5//PEH1q1bp10C+fDDD2PIkCEmPWfGpMWAs7MzEhISEBAQoNNIxcfHIyQkBBkZGaaKYjFkFgNK382RjCcoKAibNm3SW6J369Yt9O3bl7tNmpndu3fjmWeegbe3Nzp06AAAOHDgAM6fP4/o6Gg8+eSTkhOap+qcA2bSYqB379549NFHMWvWLDg7O+PIkSPw8fHBkCFDUFRUhI0bN5oqisWQWQyU3Tq5REZGBjw8PDhGa0asrKxw+fJlvX/rq1evwsvLCwUFBZKSFW9H3KtXL9jY2OhsTWwItyOuvL///hvLli3DqVOnAABNmzbF+PHjFXVktbmpzu3nTTpngGPIloW7OZq/I0eOaP/7xIkTOmcQFBYWYuvWrabdX92Avn37aguVvn37lvt9StmfQy0aNGigN1HwwoULeOWVV/Dll19KSmXeqvPZ3aTFQPPmzXHmzBksXboUzs7OyM7ORv/+/TmGXI2GDRsGFxcXk/7Mkt0cNRoNZsyYYXA3x9atW5s0E1WP1q1bQ6PRQKPRICgoSO9zBwcHfPrppxKS/aP0dsTcmrh6ZWRkYOXKlSwGVMikxUDJGHJ4eLjBzziGXDW5ubk4cuQIrl69qneTK+nu/Pzzz02e69ChQwCKq9ijR4/q7ebYqlUrhIWFmTwXGV9qaiqEEPD398eff/4Jd3d37We2trbw8PCAtbW1xIREVBkmLQb8/PzKHUP28/NjF10VbN26FcOHD8f169f1PpPd3blz504Ayt/Nkf69kk2wlPzEXXbGe0UmTZpUjUmIlMukEwitrKxw5coVnacHoHiL3cDAQJNsuWguAgIC0LNnT7z33nuoV6+e7Dg6KrsZjVI2oqF/LzIyssLPhw8fbqIk+vz8/Cr1fRqNBikpKdWcxrwlJiaibdu2fLCrJtU5IdwkPQMcQza+K1euYOrUqYorBAB1bkZD/87kyZN1vi4oKEBOTg5sbW3h6OgotRhITU2V9rPNzf0K/Zs3b5omiIWqzjlgJikGOIZsfM8//zx27dqFhx56SHYUPea6myOV78aNG3rvnT17FuPGjcMbb7whIdH9lXSKyj4XRU3uV+jXqlVLauGnZrLngJl0mIBjyMaTk5ODgQMHwt3dHS1atICNjY3O5xz7JCWIj4/HsGHDtGvRlWDlypVYuHChdre3gIAAvP7669x9sBpcuHABDRo04CmG96GEOWAmKQY4hmx8K1euxNixY2Fvb486deroPN1w7JOU4vDhw+jSpYtJzmOvjPfeew8LFizAxIkTdXbOW7p0KaZMmYKZM2dKTmheqnOTHHOihDlgJikGRo4cWanvY/dy5Xl6emLSpEmYPn06q26SruzOfkIIXLp0CUuXLkWjRo3w22+/SUqmy93dHUuWLMELL7yg8/66deswceJEg09m9OBkn42iFi4uLjh06JDUYV+TzBlgI298+fn5GDx4MAsBUoSyO/tpNBq4u7sjKChI6mmkZRUUFKBdu3Z67z/66KO4d++ehEREypgDZtI5A2Q8U6ZMgbu7O9555x3ZUYi0rl27BgB6y4eVYuLEibCxscGCBQt03g8LC8Pdu3exbNkyScnME3sGKkcJc8BMuukQGU9hYSHmz5+Pbdu2oWXLlnp/PGVvdkTV5ebNmwgPD8f69eu1qwrc3NwwZMgQzJ49W+8kQ1MrWdoMFPdYrFixAjExMdrjYQ8ePIj09HTOgidp1q1bh5iYGNjb22PXrl16c8BMUQywZ0ClunXrVu5nGo2GR8aSSWRmZqJDhw64ePEihg4diqZNmwIoPrTou+++Q6NGjbB//364ublJy1jRtVIarxvj4wTCylHCHDAWA0T0wF5//XXExsbi999/15sFffnyZfTs2RPBwcFYuHChpIQkE4cJKqd27dr466+/pM4Z4OwzlUtKSsK2bdtw9+5dANV7xCVRWT/99BM+/vhjg8uhPD09MX/+fPz4448SklF1Cg0Nxe3bt/Xev3PnDkJDQ7VfnzhxQnt+BZXv5Zdfxvr166VmYM+ASmVkZGDQoEHYuXMnNBoNzp49C39/f4SGhsLNzU1RM7jJfNnZ2SE5ORkNGzY0+PmFCxfQuHFj5ObmmjhZ+eLj47Fhwwakp6cjPz9f5zPudVI51tbWBg+du379Ojw9Pbkyo4omTZqEyMhItGrVStocMPYMqNSUKVNgY2OD9PR0nbMeBg8ejK1bt0pMRpakbt26OHfuXLmfp6amonbt2qYLdB/ff/89OnbsiJMnT+LHH39EQUEBjh8/jh07dvBMjUq4desWsrKyIITA7du3cevWLe3rxo0biI6O1isQ6P6OHj2KNm3awMrKCseOHcOhQ4e0r8OHD5skA1cTqFRMTAy2bdum90QWEBCAtLQ0SanI0oSEhCA8PBzbt2/XOXMEAPLy8jBjxgw8/fTTktLpmzNnDhYuXIgJEybA2dkZixcvhp+fH1599VXUr19fdjzFc3V1hUajgUajwcMPP6z3uUajQUREhIRk6lZy7LtMLAZU6s6dOzo9AiUyMzNhZ2cnIRFZopkzZ6Jdu3YICAjAhAkT0KRJEwghcPLkSXz22WfIy8vD2rVrZcfUSk5OxjPPPAOg+JC0O3fuQKPRYMqUKQgKCmJDdh87d+6EEAJBQUGIiorS6fWxtbWFj48PGjRoIDGhuiUlJSE5ORldunSBg4MDhBAmO0iLxYBKPfnkk4iMjMSsWbMAFFfkRUVFmD9/fqWXUhH9Ww0bNsSBAwcwfvx4vP322zonAfbo0UO7HbFSuLm5aSe+eXl54dixY2jRogVu3ryJnJwcyemUr2vXrgCKh3+8vb154qORlDcHbNSoUSabA8ZiQKXmz5+P4OBgxMfHIz8/H2+++SaOHz+OzMxM7Nu3T3Y8siB+fn747bffcOPGDe1JgI0bN1bUXIESXbp0wfbt29GiRQsMHDgQkydPxo4dO7B9+3YEBwfLjqcaPj4+2Lt3L5YvX46UlBT88MMP8PLywtq1a+Hn54fOnTvLjqgqpeeAlezVARTPAZs6dSqLASpf8+bNcebMGSxduhTOzs7Izs5G//79MWHCBI59khRubm54/PHHZceo0NKlS7UrG8LDw2FjY4P9+/djwIABePfddyWnU4+oqCi89NJLGDp0KBISEpCXlwcAyMrKwpw5cxAdHS05obooYQ4YlxaqVHp6Oho1amSwmy49PR3e3t4SUhGRJWjTpg2mTJmC4cOH62wsdOjQIfTq1QuXL1+WHVFVnJ2dkZCQgICAAJ3fZ3x8PEJCQpCRkVHtGbi0UKX8/Py0h8KUlpGRAT8/PwmJiJTP2toaV69e1Xs/IyMD1tbWEhKp0+nTp9GlSxe992vVqoWbN2+aPpDKlcwBKyFjDhiHCVSqvFmm2dnZsLe3l5CISPnK6wjNy8vTWxpJ5fP09ERSUhJ8fX113o+Li+PWww9ACXPAWAyoTMkJbBqNBjNmzNBZXlhYWIiDBw+idevWktIRKdOSJUsA/HNqoZOTk/azwsJC7NmzB02aNJEVT3XGjBmDyZMn4+uvv4ZGo8Hff/+NAwcOICwsDDNmzJAdT3WUMAeMcwZUpqTLaPfu3ejQoYPO04ytrS18fX0RFhaGgIAAWRGJFKdk6CwtLQ0NGzbUGRIouW5mzpyJJ554QlZEVRFCYM6cOZg7d652SaadnR3CwsK0y52p8pQwB4zFgEqNHDkSS5YsgbOzs+woRKrRrVs3bNq0SeqRyuYkPz8fSUlJyM7ORmBgoE6PC1VeeWc9ZGRkwMPDA4WFhdWegcWAyvTv379S38cDV4jur7CwEEePHoWPjw8LBJLGysoKV65cgbu7u877aWlpCAwMxJ07d6o9A+cMqAwPUyF6cK+//jpatGiBUaNGobCwEF26dMGBAwfg6OiIX375BU899ZTsiIpV2QcRgA8jlaWkOWAsBlRm1apVsiMQqdYPP/yAYcOGAQC2bNmCc+fO4dSpU1i7di3Cw8O5e2cF+CBifIcOHQJQPAfj6NGjenPAWrVqhbCwMJNk4TABEVkMe3t7JCUloWHDhnjllVfg6OiIRYsWITU1Fa1atcKtW7dkRyQLpIQ5YOwZICKLUa9ePZw4cQL169fH1q1b8fnnnwMAcnJyuOlQFQQFBWHTpk1wdXXVef/WrVvo27cvduzYISeYypQeenn55ZfL/T5TDLuwGCAiizFy5EgMGjQI9evXh0ajQffu3QEABw8e5D4DVbBr1y7k5+frvZ+bm4u9e/dKSKROShp6YTFARBbjgw8+QPPmzXH+/HkMHDgQdnZ2AIqXdk2fPl1yOuU7cuSI9r9PnDihcwZBYWEhtm7dCi8vLxnRVElJc8A4Z4CIiCrFyspKuzGOoabDwcEBn376KUJDQ00djf4lHlRERGavd+/eyMrK0n49b948nQN1MjIyEBgYKCGZuqSmpiI5ORlCCPz5559ITU3Vvi5evIhbt26xEFAp9gwQkdkru8Obi4sLDh8+rD1U58qVK2jQoIFJdnojUiLOGSAis1f2mYfPQP9O6eN2DRk+fLiJkpCxsBggIqIqmTx5ss7XBQUFyMnJga2tLRwdHVkMqBDnDBCR2dNoNHonwhk6IY4q58aNGzqv7OxsnD59Gp07d8a6detkx6MHwDkDRGT2rKys0KtXL+1Swi1btiAoKAg1a9YEAOTl5WHr1q2cM/AvxcfHY9iwYTh16pTsKFRFHCYgIrNXdne3kvMJSmPX9r9Xo0YN/P3337Jj0ANgzwARURkXLlxAgwYNYGXFkVRDNm/erPO1EAKXLl3C0qVL0ahRI/z222+SktGDYjFARFRG2aWHpKtskaTRaODu7o6goCB88sknqF+/vqRk9KA4TEBEVAafkSpWVFQEALh27RoAwN3dXWYcMgL2gRERUaXdvHkTEyZMQN26deHp6QlPT0/UrVsXr732ms6ujqQu7BkgIqJKyczMRIcOHXDx4kUMHToUTZs2BVB8aNHq1asRGxuL/fv3w83NTXJSqioWA0REVCkzZ86Era0tkpOTUa9ePb3PevbsiZkzZ2LhwoWSEtKD4jABEVEZ3JDIsJ9++gkff/yxXiEAAJ6enpg/fz5+/PFHCcno32IxQERUBicQGnbp0iU0a9as3M+bN2+Oy5cvmzARGQuLASKyGKGhobh9+7be+3fu3NE5evfEiRPw8fExZTRVqFu3Ls6dO1fu56mpqahdu7bpApHRcJ8BIrIYZY8yLnH9+nV4enri3r17kpKpQ2hoKJKTk7F9+3bY2trqfJaXl4eQkBD4+/vj66+/lpSQHhQnEBKR2bt16xaEEBBC4Pbt27C3t9d+VlhYiOjoaL0CgfTNnDkT7dq1Q0BAACZMmIAmTZpACIGTJ0/is88+Q15eHtauXSs7Jj0A9gwQkdmzsrKqcFKgRqNBREQEwsPDTZhKnVJTUzF+/HjExMRo51ZoNBr06NEDS5cuRePGjSUnpAfBYoCIzN7u3bshhEBQUBCioqJ0xrVtbW3h4+ODBg0aSEyoPjdu3MDZs2cBAI0bN+ZcAZVjMUBEFiMtLQ3e3t5cOkhUBlcTEJHF8PHxQVxcHIYNG4aOHTvi4sWLAIC1a9ciLi5OcjoieVgMEJHFiIqKQkhICBwcHJCQkIC8vDwAQFZWFubMmSM5HZE8LAaIyGLMnj0bX3zxBb766ivY2Nho3+/UqRMSEhIkJiOSi8UAEVmM06dPo0uXLnrv16pViyfukUVjMUBEFsPT0xNJSUl678fFxcHf319CIiJlYDFARBZjzJgxmDx5Mg4ePAiNRoO///4b3377LcLCwjBu3DjZ8Yik4Q6ERGQxpk+fjqKiIgQHByMnJwddunSBnZ0dwsLCMHHiRNnxiKThPgNEZHHy8/ORlJSE7OxsBAYGwsnJSXYkIqlYDBAREVk4DhMQkVnr379/pb9306ZN1ZiESLlYDBCRWatVq5bsCESKx2ECIiIiC8elhURkMYKCggxuLnTr1i0EBQWZPhCRQrBngIgshpWVFS5fvgwPDw+d969evQovLy8UFBRISkYkF+cMEJHZO3LkiPa/T5w4gcuXL2u/LiwsxNatW+Hl5SUjGpEisGeAiMyelZUVNBoNAMDQLc/BwQGffvopQkNDTR2NSBFYDBCR2UtLS4MQAv7+/vjzzz/h7u6u/czW1hYeHh6wtraWmJBILhYDREREFo5zBojIYkRGRlb4+fDhw02UhEhZ2DNARBbDzc1N5+uCggLk5OTA1tYWjo6OyMzMlJSMSC7uM0BEFuPGjRs6r+zsbJw+fRqdO3fGunXrZMcjkoY9A0Rk8eLj4zFs2DCcOnVKdhQiKdgzQEQWr0aNGvj7779lxyCShhMIichibN68WedrIQQuXbqEpUuXolOnTpJSEcnHYQIishhWVrqdoRqNBu7u7ggKCsInn3yC+vXrS0pGJBeLASKyONeuXQMAnc2HiCwZ5wwQkUW4efMmJkyYgLp168LT0xOenp6oW7cuXnvtNYMnGRJZEvYMEJHZy8zMRIcOHXDx4kUMHToUTZs2BVB8aNF3332HRo0aYf/+/Xr7EBBZChYDRGT2Xn/9dcTGxuL3339HvXr1dD67fPkyevbsieDgYCxcuFBSQiK5WAwQkdnz9fXF8uXLERISYvDzrVu3YuzYsTh37pxpgxEpBOcMEJHZu3TpEpo1a1bu582bN8fly5dNmIhIWVgMEJHZq1u3boVP/ampqahdu7bpAhEpDIsBIjJ7ISEhCA8PR35+vt5neXl5mDFjBp5++mkJyYiUgXMGiMjsXbhwAe3atYOdnR0mTJiAJk2aQAiBkydP4rPPPkNeXh7i4+PRqFEj2VGJpGAxQEQWITU1FePHj0dMTAxKbnsajQY9evTA0qVL0bhxY8kJieRhMUBEFuXGjRs4e/YsAKBx48acK0AEFgNEREQWjxMIiYiILByLASIiIgvHYoCIiMjCsRggIiKycCwGiIiILByLASIiIgvHYoCIiMjCsRggIiKycP8HANelr7Xb2lsAAAAASUVORK5CYII=" id="274" name="Google Shape;274;p18"/>
          <p:cNvSpPr/>
          <p:nvPr/>
        </p:nvSpPr>
        <p:spPr>
          <a:xfrm>
            <a:off x="155575" y="-136525"/>
            <a:ext cx="296863" cy="296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descr="data:image/png;base64,iVBORw0KGgoAAAANSUhEUgAAAgMAAAJICAYAAAD8ROf4AAAAOXRFWHRTb2Z0d2FyZQBNYXRwbG90bGliIHZlcnNpb24zLjYuMCwgaHR0cHM6Ly9tYXRwbG90bGliLm9yZy89olMNAAAACXBIWXMAAA9hAAAPYQGoP6dpAABlaUlEQVR4nO3deViU5f4G8HtAVgFBBVGULSnF3azc0gSVtJO55FKaKWq5pKZSWWSFmpqn3NLK0lSsTBMrLVIMV9QsDor7wiKouYKiiCzC8/uDHxPDDAg2zPO+M/fnuuY6McN1cR/kfZ/v+6waIYQAERERWSwr2QGIiIhILhYDREREFo7FABERkYVjMUBERGThWAwQERFZOBYDREREFo7FABERkYVjMUBERGThWAwQERFZuBqV/cYeVgOrM4dRbPs7UXaESglp0Ep2BCIishDbi3647/dUuhhQAzayREREVWdWxQARkWxq6KHkgxOVxWKAiMiI2NCSGrEYIIP4dEP0YHjtkBqxGCCDeLMgIrIcLAaIiIyIhTSpEfcZICIisnAsBoiIiCycWQ0TqGHiDsBuRCIiUhazKgbYyBIREVWdWRUD7BkgIiKqOrMqBtjIEpFsango4b2SyjKrYoCISDY2tKRGZlUMqKEiB3izICIiZTGrYoCNLBHJpoaHEt4rqSyzKgaIiGRjQ0tqxE2HiIiILByLASIiIgvHYoCIiMjCcc4AEZERcQIhqRGLASIiI2JDS2rEYoCIyIjYM0BqZFbFgBouQoAXIpE54/VNamRWxQAvQiIioqozq2KAPQNERERVZ1bFABtZIiKiquM+A0RERBaOxQAREZGFYzFARERk4VgMEBERWTgWA0RERBbOrFYTEBHJpoYlzlx5RWWxGCAiMiI2tKRGZlUMqKEiB3izICIiZTGrYoCNLBHJpoaHEt4rqSyzKgaIiGRjQ0tqxNUEREREFo49A0RERsRhAlIjFgNEREbEhpbUiMMEREREFo49A0RERsRhAlIjFgNEREbEhpbUiMMEREREFo49A0RERsRhAlIj9gwQERFZOPYMEBEZEZ+6SY1YDBARGRGHCUiNWAwQERkRG1pSIxYDRERGxJ4BUiMWA0RERsSGltSIxQAZxKcbogfDa4fUiMUAGcSbBRGR5WAxQERkRCykSY246RAREZGFM6ueATWM1QF8ciAiImVhzwAREZGFM6ueAT5xExERVR17BoiIiCwciwEiIiILZ1bDBGQ8apiMyWEhIiLjYDFABrGhJXowLKRJjThMQEREZOHYM0BEZER86iY1YjFARGREHCYgNeIwARERkYVjzwARkRHxqZvUiD0DREREFo7FABERkYVjMUBERGThOGeADOKMaCIiy8FigAxiQ0v0YFhIkxqxGCAiMiI2tKRGLAaIiIyIPQOkRpxASEREZOFYDBAREVk4sxomUEP3HMAuOiJzxuub1MisigFehEQkmxoeSnivpLI4TEBERGThzKpngIhINj51kxqxZ4CIiMjCmVXPgBrG6gA+ORARkbKYVTHARpaIZFPDQwnvlVQWhwmIiIgsnFn1DBARycanblIj9gwQERFZOPYMEBEZEecMkBqxGCAiMiI2tKRGLAaIiIyIPQOkRiwGiIiMiA0tqRGLASIiI2LPAKkRiwEiIiNiQ0tqxGKAiMiI2DNAasR9BoiIiCwciwEiIiILx2KAiIjIwrEYICIisnCcQEhEZEScnEdqxGKAiMiIuJqA1IjFABGREbGhJTUyq2JADRU5wJsFEREpi1kVA2xkiUg2NTyU8F5JZXE1ARERkYUzq54BMh4+3RARWQ4WA2QQG1qiB8Nrh9SIwwREREQWjsUAERGRhWMxQEREZOFYDBAREVk4TiAkIjIirsQhNWLPABERkYUzq54BNVTkAKtyInPG65vUyKyKAV6ERCSbGh5KeK+kssyqGCAiko0NLakR5wwQERFZOBYDREREFo7FABERkYXjnAEiIiPiBEJSI7MqBtRwEQK8EInMGa9vUiOzKgZ4ERKRbGp4KOG9ksoyq2KAiEg2NrSkRpxASEREZOHYM0BEZEQcJiA1YjFARGREbGhJjThMQEREZOHYM0BEZEQcJiA1MqtiQA0XIcALkcic8fomNeIwARERkYUzq54BVuRERERVZ1bFABGRbGoYruSDE5XFYoCIyIjY0JIacc4AERGRhWPPABGREXGYgNSIxQARkRGxoSU14jABERGRhWMxQEREZOFYDBAREVk4FgNEREQWzqwmEKphFi/ACUZERKQsZlUMsJElItnU8FDCeyWVZVbFABGRbGxoSY1YDBARGRF7BkiNWAwQERkRG1pSI64mICIisnDsGSAiMiIOE5AasWeAiIjIwrEYICIisnAcJiAiMiJ2wZMasRggIjIizhkgNeIwARERkYVjzwARkRHxqZvUyKyKATV0zwG8WRARkbKYVTHARpaIiKjqzKoYYM8AERFR1ZlVMcBGloiIqOq4moCIiMjCmVXPABGRbGoYrmQvKpXFYoCIyIjY0JIasRggIjIi9gyQGrEYIIN4QyN6MPy7JDViMUAG8YZGRGQ5WAwQERkRe9VIjcyqGFDDRQjwQiQyZ7y+SY24zwAREZGFYzFARERk4cxqmIDdc8ajhiEX/nsTERmHWRUDZDxsaImILAeHCYiIiCwcewbIIA4TED0YXjukRiwGiIiMiA0tqRGLATKINzQiIsvBOQNEREQWjsUAERGRheMwARGREXECIakRewaIiIgsHHsGiIiMiE/dpEYsBoiIjIjDBKRGLAaIiIyIDS2pkVkVA2qoyAHeLIiISFnMqhhgI0tERFR1XE1ARERk4VgMEBERWTgWA0RERBbOrOYMEBHJpoaJzJxfRWWxZ4CIiMjCmVXPgBoqcoBVOZE54/VNamRWxQAvQiIioqozq2KAiEg2NfRQ8sGJymIxQERkRGxoSY04gZCIiMjCsWeAiMiIOExAasRigIjIiNjQkhqxGCAiMiL2DJAamVUxoIaLEOCFSGTOeH2TGnECIRERkYUzq54BVuREJJsaeih5r6Sy2DNARERk4cyqZ4CISDY+dZMasWeAiIjIwrFngIjIiDhngNSIxQARkRGxoSU1YjFARGRE7BkgNWIxQERkRGxoSY04gZCIiMjCmVXPgBq65wA+ORARkbKYVTHARtZ41FBY8d+biMg4zKoYUEMDBqijEVNDRiIiMg6zKgbYgBmPGgor/nuTEvHaITUyq2KAjIc3C6IHw2uH1IirCYiIiCwcewbIIHZ1Ej0YXjukRiwGyCDeLIgeDK8dUiMWA0RERsSeAVIjzhkgIiKycCwGiIiILByHCYiIjIhd8KRG7BkgIiKycCwGiIiILByLASIiIgvHOQNEREbEpYWkRuwZICIisnBm1TOghoocYFVOZM54fZMamVUxwIuQiIio6jhMQEREZOHMqmeAwwRERERVZ1bFABtZIiKiqjOrYoCISDY19FDywYnKMqtiQA0XIcALkcic8fomNTKrYoAXIRERUdWZVTHAngEiIqKq49JCIiIiC2dWPQN84iYiIqo69gwQERFZOBYDREREFs6shgmIiGRTw0RmDqlSWewZICIisnBm1TOghoocYFVOZM54fZMamVUxwIuQiIio6jhMQEREZOHMqmeAiEg2NQxXsheVymIxQERkRGxoSY1YDBARGRF7BkiNWAwQERkRG1pSI04gJCIisnAsBoiIiCycWQ0TqGGsDmA3IhERKYtZFQNsZImIiKrOrIoBIiLZ1NBDyQcnKovFABGREbGhJTUyq2JADRU5wJsFEREpi1kVA2xkiYiIqo5LC4mIiCycWfUMEBHJpobhSvaiUlksBoiIjIgNLamRWRUDaqjIAd4siIhIWcyqGGAjS0REVHWcQEhERGThzKpngIhINjUMV7IXlcpizwAREZGFYzFARERk4cxqmEAN3XMAu+iIzBmvb1Ij9gwQERFZOLPqGWBFTkREVHVmVQyQ8ahhyIXFHykRrx1SIxYDZBBvFkQPhtcOqRHnDBAREVk4FgNEREQWjsMERERGxDkDpEYsBsgg3tCIiCwHiwEyiA0tEZHlYDFARGRELKRJjTiBkIiIyMKxGCAiIrJwLAaIiIgsHOcMkEFcTUBEZDlYDJBBbGiJiCwHhwmIiIgsHIsBIiIiC8digIiIyMKxGCAiIrJwLAaIiIgsHFcTEBEZEZflkhqxGCAiMiI2tKRGZlUMqKEiB3izICIiZTGrYoCNLBHJpoaHEt4rqSyzKgaIiGRjQ0tqxGKAiMiI2DNAamRWxYAaLkKAFyKROeP1TWpkVsUAL0IiIqKq46ZDREREFs6segY4TEBERFR1ZlUMsJElIiKqOg4TEBERWTiz6hngMAEREVHVmVUxwEaWiIio6jhMQEREZOHMqmeAiEg2NQxXsheVymIxQERkRGxoSY04TEBERGThWAwQERFZOA4TEBEZEecMkBqxGCAiMiI2tKRGZlUMqKEiB3izICIiZTGrYoCNLBERUdWZVTFARCSbGnoo+eBEZbEYICIyIja0pEZcWkhERGThWAwQERFZOLMaJlDDWB2gjm5ENfwu1fB7JCJSA7MqBtg4GA9/l0QPhoU0qZFZFQNERLKxoSU14pwBIiIiC8digIiIyMKxGCAiIrJwnDNABnESFBGR5TCrYkANDRigjkZMDRmJiMg4zKoYYANGRLKp4aGE90oqy6yKASIi2djQkhpxAiEREZGFYzFARERk4VgMEBERWTgWA0RERBaOxQAREZGFM6vVBGpY0gNwtjERESmLWRUDbGSJiIiqzqyKAfYMEBERVR3nDBAREVk4s+oZIONRQy8Le1iIiIyDPQNEREQWzqx6BvikaDz8XRIRWQ72DBAREVk4FgNEREQWjsUAERGRhWMxQEREZOHMagIhEZFsXJZLasRigIjIiNjQkhqxGCAiMiL2DJAamVUxoIaLEOCFSGTOeH2TGnECIRERkYUzq54BVuRERERVx54BIiIiC2dWPQNERLKpYe4Se1GpLBYDRERGxIaW1IjDBERERBaOxQAREZGFYzFARERk4ThngIjIiDiBkNTIrIoBNVyEAC9EInPG65vUyKyKAV6EREREVcc5A0RERBaOxQAREZGFYzFARERk4cxqzgARkWxqmMjM+VVUFosBIiIjYkNLasRhAiIiIgvHngEiIiPiMAGpEXsGiIiILBx7BoiIjIhP3aRGLAaIiIyIwwSkRiwGiIiMiA0tqRGLATKITzdERJaDxQAZxIaW6MGwkCY14moCIiIiC8eeASIiI+JTN6kRiwEiIiPiMAGpEYsBIiIjYkNLasQ5A0RERBaOPQNkELs6iYgsB4sBMogNLRGRBRGS5Obmivfff1/k5ubKinBfzGg8asjJjMajhpzMaDxqyMmMFdMIIYSMIuTWrVuoVasWsrKy4OLiIiPCfTGj8aghJzMajxpyMqPxqCEnM1aMEwiJiIgsHIsBIiIiC8digIiIyMJJKwbs7Ozw/vvvw87OTlaE+2JG41FDTmY0HjXkZEbjUUNOZqyYtAmEREREpAwcJiAiIrJwLAaIiIgsHIsBIiIiC8digIiIyMKxGCAiiyCEQHp6OnJzc2VHIVIckxUDvBCJzFNBQQFCQ0ORmpoqO0qFhBBo3Lgxzp8/LzuK2cjPz8fp06dx79492VEqlJSUhG3btuHu3bsAiv8WSJdJiwE1XIihoaG4ffu23vt37txBaGiohESG7dmzx+AFeO/ePezZs0dCIn07d+6UHYFMwMbGBlFRUbJj3JeVlRUCAgKQkZEhO8p97d27F8OGDUOHDh1w8eJFAMDatWsRFxcnOVmxnJwcjBo1Co6OjmjWrBnS09MBABMnTsS8efMkp/tHRkYGunfvjocffhi9e/fGpUuXAACjRo3CtGnTJKdTFpMVA2q5ENesWaOtHku7e/cuIiMjJSQyrFu3bsjMzNR7PysrC926dZOQSN/TTz+Nhx56CLNnz1Z0EajkG++dO3cwbtw4eHl5wd3dHUOGDMG1a9dkx9LTt29f/PTTT7Jj3Ne8efPwxhtv4NixY7KjlCsqKgohISFwcHDAoUOHkJeXB6D42p4zZ47kdMXefvttJCYmYteuXbC3t9e+3717d6xfv15iMl1TpkxBjRo1kJ6eDkdHR+37gwcPxtatWyUm05WQkICjR49qv/7555/Rt29fvPPOO8jPzzdNCFMekbh582bRuXNncfToUVP+2ErJysoSN2/eFBqNRiQlJYmsrCztKzMzU6xZs0bUr19fdkwtjUYjrl69qvf+6dOnhbOzs4RE+q5duyYWLFggWrVqJWrUqCF69uwp1q9fL/Ly8mRH09q4caNwcHAQo0ePFnZ2diI5OVkIIcSnn34qevXqJTmdEFOmTBE1a9YUr7zyipg8ebJwd3cXffv2lR1Lz6xZs4Srq6sYMGCAmDNnjli8eLHOSylcXV2Fra2tsLKyEvb29sLNzU3npQStW7cWa9asEUII4eTkpP2bTEhIEPXq1ZMZTcvb21scOHBACKGb8ezZs4q5/wghRL169cThw4eFELo5k5OTRc2aNWVG09GuXTuxceNGIURxNnt7e/HCCy+Ixo0bi8mTJ5skg0l3IHRzc0NOTg7u3bsHW1tbODg46Hxu6EnXVKysrKDRaMr9XKPRICIiAuHh4SZMpa9///4AiivHp59+WmfbysLCQhw5cgSPPPKIoqpeoLjyXbVqFdatWwcAePHFFzFq1Ci0atVKaq42bdpgypQpGD58OJydnZGYmAh/f38cOnQIvXr1wuXLl6Xm8/Pzw/z58zFw4EAAwP/+9z+0b98ed+/eRY0aNaRmK83Pz6/czzQaDVJSUkyYpnxr1qyp8POXX37ZREnK5+joiBMnTsDX11fnbzIlJQWBgYGKmHfl6OiIY8eOwd/fXydjYmIiunTpgqysLNkRAQDOzs5ISEhAQECATs74+HiEhIQopqe6Vq1aSEhIwEMPPYSPPvoIO3bswLZt27Bv3z4MGTLEJD2rJr2bLFq0yJQ/rkp27twJIQSCgoIQFRWF2rVraz+ztbWFj48PGjRoIDFhsVq1agEonoPh7OysU1DZ2tqiffv2GDNmjKx45Wrbti08PT1Rp04dzJs3D19//TU+++wzdOjQAV988QWaNWsmJdfp06fRpUsXvfdr1aqFmzdvmj5QGRcuXECnTp20Xz/66KOwsbHB33//DW9vb4nJdCl98mAJJTT29+Pp6YmkpCT4+vrqvB8XFwd/f385ocpo164dfv31V0ycOBEAtA9SK1asQIcOHWRG0/Hkk08iMjISs2bNAlCcs6ioCPPnz1fMcCpQfD8vKioCAPz+++/4z3/+AwBo1KgRrl+/brIQVMq5c+dEYWGh7Bj39cEHH4js7GzZMe4rPz9f/PDDD6JXr16iRo0aon379uKrr74S2dnZIjU1VQwdOlQ0bdpUWj4/Pz+xfft2IYRuN+KaNWuk5iphZWWlNxzk7OwsUlJSJCWqWF5enjh16pQoKCiQHeW+7t69qzMcmJWVJTuSEEKIOXPmiMDAQPHHH38IZ2dnsXfvXvHNN98Id3d3sWTJEtnxhBBC7N27Vzg5OYmxY8cKe3t7MXnyZNGjRw9Rs2ZNER8fLzue1tGjR4WHh4d4+umnha2trXj++edF06ZNRb169URSUpLseFrdunUTw4cPF5GRkcLGxkacPXtWCCHErl27hI+Pj0kymLwYSEpKEuHh4WLIkCHiypUrQgghoqOjxbFjx0wdpVw3btwQ27ZtE2vXrhVr1qzReVHlvfbaa6JOnTqidu3aYvLkyQbnily6dEloNBoJ6Yop/car0WhEixYtRJs2bbQva2tr0axZM533ZLtz544IDQ0V1tbWwtraWltUvfbaa2Lu3LmS0/0jOztbTJgwQbi7uwsrKyu9lxIUFRWJ2bNni5o1awqNRiM0Go2wt7cX7777ruxoOpKSksTo0aPFY489Jpo2bSqGDh0qjhw5IjuWnps3b4rZs2eLgQMHil69eonw8HDx999/y46lIzExUTRv3ly4uLiIDz74QPv+a6+9Jl544QWTZDDpnIHdu3ejV69e6NSpE/bs2YOTJ0/C398f8+bNQ3x8PDZu3GiqKOXasmULhg4diuzsbLi4uOjMI9BoNFLnNZR25coVhIWFITY2FlevXtVbN1tYWCgp2T+Cg4MxevRo9O/fv9wjOe/du4d9+/aha9euJk5XTAiBOXPmYO7cucjJyQFQfIxoWFiYtmtRpoiIiEp93/vvv1/NSSo2efJk7Nu3D4sWLcLTTz+NI0eOwN/fHz///DM++OADHDp0SGq+EhMmTMDOnTsxa9YsvPTSS1i2bBkuXryI5cuXY968eRg6dKjsiFr5+flISkpCdnY2AgMD4eTkJDsSmVhubi6sra1hY2NT7T/LpMVAhw4dMHDgQEydOlVnMseff/6J/v3748KFC6aKUq6S9ahz5szRWYqiNL169UJ6ejpee+011K9fX2/y43PPPScp2T/27NmDjh076k10u3fvHvbv329wrF4W3nj/HR8fH6xfvx7t27fXubaTkpLQtm1b3Lp1S3ZEAIC3tzciIyPx1FNPwcXFBQkJCWjcuDHWrl2LdevWITo6WnZEREZG4rHHHkPTpk113s/NzcWGDRswfPhwScl0FRYW4scff8TJkycBAIGBgXjuuecUNbEVAG7cuIGVK1fq5Bw5cqTOvDAluHnzJjZu3Ijk5GS88cYbqF27NhISElCvXj14eXlVfwCT9D/8v5o1a2rHOkuPz6ampgo7OztTRimXo6OjNpeSOTk5iUOHDsmOUSErKyvtUFBp169fV0yXbGnp6ekiPT1ddowquXv3rvjvf/8rO4ZwcHDQXjelr+3Dhw8LFxcXmdF01KxZU6SlpQkhhPDy8hIHDx4UQgiRkpKimKVmGo1GODk5aZealbh8+bJirptjx44Jf39/4ejoqB2qqlmzpvD19VXU0vHdu3cLFxcX0ahRI9GvXz/Rr18/4e3tLVxcXMTu3btlx9NKTEwUdevWFY0bNxY1atTQXj/h4eHipZdeMkkGk55N4Orqqt0BqrRDhw6ZpvKphJCQEMTHx8uOcV+NGjVS/JaaQgiDyzUzMjJQs2ZNCYn03bt3DzNmzECtWrXg6+sLX19f1KpVC++++y4KCgpkxwMAXLt2Db/88gtiYmK0wz8FBQVYvHgxfH19FbHjW8ns8hJKnV3u7++vXfnQpEkTbNiwAUDx8KCrq6vEZLoiIiLw0ksv4YMPPpAdxaDRo0ejWbNmuHDhAhISEpCQkIDz58+jZcuWeOWVV2TH05owYQIGDx6M1NRUbNq0CZs2bUJKSgqGDBmCCRMmyI6nNXXqVIwcORJnz57V2cSpd+/epttR1iQlx/+bNm2a6Ny5s7h06ZJwdnYWZ8+eFXFxccLf319n0oSp/fzzz9rXihUrhLe3t3j//ffFxo0bdT77+eefpWUsa9u2baJnz54iNTVVdhQ9JRW4lZWV6N27t/brfv36iT59+ghfX18REhIiO6YQQoixY8cKDw8P8cUXX4jExESRmJgovvjiC+Hp6SnGjh0rO57Yu3evqFWrltBoNMLKyko8/vjj4vjx4yIgIEA0bdpUfP755yInJ0d2TNXMLl+wYIF2E6Tt27cLe3t7YWdnJ6ysrMSiRYskpyum0WjElStXxIEDB4Snp6cYMGCAyMnJUVTPgL29vcFJ30ePHhX29vYSEhlmb28vTp06pff+qVOnFJXTxcVFu7qhdM/auXPnTNZrbtJiIC8vT4wePVrUqFFDaDQaYWNjI6ysrMSwYcPEvXv3TBlFR8mM3fu9lHIhCqG7k5qTk5OidlIbMWKEGDFihNBoNGLw4MHar0eMGCFeeeUVMWfOHHHt2jWpGUu4uLiI6Ohovfd//fVXRXRvd+3aVbzwwgvi6NGjIiwsTGg0GvHwww+LH374QXY0PWqZXV7auXPnRFRUlEhMTJQdRav08FpaWppo1aqVaN26tfjjjz8Ucw9q2bKliI2N1Xs/NjZWNG/eXEIiwzp27Ch+/PFHvfd//PFH8cQTT5g+UDnc3d1FQkKCEEK3GIiJiRENGzY0SQaTTiAskZ6ejmPHjiE7Oxtt2rRBQECAqSOonhp2UouIiEBYWJhihgQM8fDwwO7du/Uma508eRJdunSRfg5AnTp1sHfvXgQGBuLu3btwcnLCpk2bFDFBVO1yc3N1umSVwsrKCpcvX4aHhweA4kOBhg4ditjYWNy5c0cRK4Wio6Px5ptv4oMPPkD79u0BAH/88QdmzpyJefPmoXPnztrvdXFxkRUT69evx5tvvomJEyfq5Fy2bBnmzZunc923bNlSVkyMHj0aGRkZ2LBhA2rXro0jR47A2toaffv2RZcuXUyyYZ+UYoBIKWbOnIlTp05h1apV2uWPeXl5GDVqFAICAqQv2SvbMDg7O+Pw4cN46KGHpOYCgFu3bmlv9PdbLSCzQSitsLAQc+bMwRdffIErV67gzJkz8Pf3x4wZM+Dr64tRo0bJjoiIiAi88cYbequZ3n//fezZs0cRp4FaWf0z3axkfkhJU1L6a41GI7V4KZ3TEI1Go4icWVlZeP755xEfH4/bt2+jQYMGuHz5Mjp06IDo6GiTPFBVezEwdepUzJo1CzVr1sTUqVMr/N4FCxZUZ5RKWbJkicH3NRoN7O3t0bhxY3Tp0gXW1tYmTqYvOTkZq1atQnJyMhYvXgwPDw/89ttv8Pb2lra9b9u2bREbGws3Nze0adOmwvMeEhISTJjMsH79+iE2NhZ2dnbacxISExORn5+P4OBgne/dtGmTyfNZWVlhx44d2mVQHTt2xIYNG9CwYUOd75PxVGNtbY1Lly7Bw8Oj3LM9lHCjLW3mzJlYs2YNZs6ciTFjxmj311+/fj0WLVqEAwcOyI6oCrt27arw2i5N1h4iAJCWllbp7/Xx8anGJJUTFxeHI0eOIDs7G23btkX37t1N9rOrfUHooUOHtLOyExISyv0DquwfVnVbuHAhrl27hpycHLi5uQEoXqfq6OgIJycnXL16Ff7+/ti5cycaNWokLWfZDZw+/PBDeHh4IDExEStXrpS2gdNzzz2nfcLu27evlAxV4erqigEDBui8J/Pf1ZDg4GCdlSMl+5bLfqopXaQo4Wm1MiIjI/Hll18iODgYY8eO1b7fqlUrnDp1SlquzZs3o1evXrCxscHmzZvL/T6NRoNnn33WhMkMe+qpp2RHqJS6desqepiyrM6dO+sMsZhStfcMHDlyBM2bN79vd41SrFu3Dl9++SVWrFih7YpNSkrCq6++ildeeQWdOnXCkCFD4OnpKXXHRDVs4ET/XmWfbGQ81fTv3x+rV6+Gi4sLIiMjMXjw4HJ3mlQKBwcHnDp1Cj4+PjrXzYkTJ/D4448jOztbSq7Sw0EV3SuV0svi5+eHkSNHYsSIEYo6MKssJycnDBo0CKGhodIa2fKU1wttyKRJk6oxyf+r7hmKpWfG+vn5ievXr1f3j/xX/P39DW7mk5CQIPz8/IQQQuzbt094enqaOJkuNWzgpAbvvfeeOHfunOwYqmRjY6Pd4728DaaUpm3btmLt2rVCCN3rJiIiQnTu3FlmNFVZuHChaNWqlbC2thbdu3cX69atE7m5ubJj6fnxxx/Fc889J2xsbERAQICYO3euuHjxouxYQgghfH19K/UqaXeqW7UPE7i6uiI1NRUeHh44d+6c9phGpbp06RLu3bun9/69e/e0Z9s3aNAAt2/fNnU0HSUbOJU9R172Bk5ubm6VHvJRwjkPP//8Mz788EN07doVo0aNwoABAxT1dJuenl6p75PxdNakSRO8/fbb6NatG4QQ2LBhQ7kTBWVvoSv+fzjlvffew8svv4yLFy+iqKgImzZtwunTpxEZGYlffvlFakY1ef311/H6668jISEBq1evxsSJEzF+/Hi8+OKLCA0NRdu2bWVHBFA8VNm3b19cu3YNa9euxerVqzFjxgyEhIQgNDQUffr0kbZ9suKO/a7uamPMmDHCzs5O+Pr6CisrK+Ht7S38/PwMvpSgd+/eom3btto1n0IU9wo8+uij4plnnhFCCLF582bpa2mVuoHT6tWrK/1SioSEBDFx4kRRt25d4erqKsaOHSv+/PNP2bGEEELnRL3S+12Ufk/W2vN9+/aJJ554QtStW1dYWVmJWrVqCVdXV72X7H0vhBCiQ4cO2mNh9+zZI7p37y7c3d2Fg4OD6NSpk9i2bZvkhELs379fbNmyRee9NWvWCF9fX+Hu7i7GjBmjyKdvIYqPKl+0aJF2A6dWrVqJlStXiqKiItnR9CxZskTY2dkJjUYj3N3dxYwZM8SdO3dkx5LOJEsLt27diqSkJEyaNAkzZ86Es7Ozwe+bPHlydUe5r8uXL+Oll15CbGys9qSoe/fuITg4GGvXrkW9evWwc+dOFBQUoGfPntJy5ufnY8KECVi9ejUKCwtRo0YNFBYW4sUXX8Tq1asVsdpBbQoKCrBlyxasWrUK27ZtQ5MmTTBq1CiMGDECtWrVkpKpRo0aaNiwIUaMGIFnn3223KeYkpUQspRdAqk0gwYNQnR0ND766CNFbUNbWq9evfDUU0/hrbfeAgAcPXoUbdu2xYgRI9C0aVP897//xauvvqqoLYoLCgrw448/YtWqVdi+fTvat2+PUaNG4cKFC1i2bBmCgoLw3XffyY6JK1euYM2aNVi9ejXS0tLQr18/bc6PPvoIDRo0QExMjNSMFy5cwObNm5Geno78/Hydz0yy0s6UlceIESPErVu3TPkjH9jJkye1WxAb2s5SKdLT08Wvv/4q1q9fL86cOSM7jsjKytL574peSpOXlye+//570bNnT1GjRg3RpUsX0bhxY+Hs7Cy+//57KZkuXbok5s2bJx555BFRr149MW3aNHHixAkpWSpy7tw5RT4FlrZhwwbh4eEhunfvLs6fPy87jh5PT0/x119/ab9+5513RKdOnbRfb9iwQTRt2lRGNK01a9aI3Nxc8b///U+89tprok6dOsLd3V1MmzZNnDx5Uud7ZW5NHBERIe7cuSOioqLEf/7zH2FjYyNatWolPv30U3Hjxg2d701KShI2NjZScpb4/fffhaOjo2jevLmoUaOGaN26tXB1dRW1atUS3bp1M0kGkxYDZDwlf+xl5eTkiIiICAmJipWeSFa2S1sJXduGxMfHiwkTJojatWuL+vXri7feekvbpSxEcbeih4eHxITF9u7dK0JDQ4Wzs7N44oknxJdffikKCwul5UlMTNT+/JJzHcp7KcXVq1fFwIEDhaurq5g4caKYMmWKzksmOzs7nVMzO3XqJGbPnq39OjU1VTg5OcmIplVyfVtZWYmQkBCxYcMGkZ+fb/B7s7OzxYgRI0ycsFhJThcXF/HKK69UOOyXk5MjdWhVCCEee+wx8d577wkh/pnYevv2bdGnTx/x2WefmSRDtQ8TlF5+1L9//wq/V8amLoD6NkYCdDd8KS0jIwMeHh7Slh/t3r0bnTp1Qo0aNbB79+4Kv1fmZiQlv7/g4GCcOnUKPXv2xJgxY/Dss8/qDbFcv34dHh4eipn8euXKFbzwwgvYvXs3rl27Ju1c9rLL4Ur2PSghex8EQwoLCzFz5kzMmTMH7du31xl20Wg02LFjh7RsPj4+WLt2Lbp06YL8/Hy4urpiy5Yt2s2vjh49iq5du0qdeFvyb3737l1FbNJTnpKcTk5Oejs5KlHpnUXd3NwQFxeHZs2aITExEc899xzOnTtX7RmqfRplrVq1tLPLXVxcFLO5UGmlN0Y6dOhQud+npOyinOOBExMTpTUOgG4DL7Oxv5+SRqtkDXJFKzDq1q2riEJg//79+Prrr/HDDz/gkUcewbJly6Qeu5uamgp3d3ftfyvd8ePHMXz4cGRmZiImJgbdunWTHUlH7969MX36dHz00Uf46aef4OjoiCeffFL7+ZEjRxSxDbVGo1F0IVBCo9GoohAAgJo1a2rnCdSvXx/JycnaXWSvX79ukgw8m0BlSpbuZWVl6RVXhYWFyM7OxtixY7Fs2TKJKf9x48YNrFy5EidPngQABAYGYuTIkVILFkD5E95KXLp0CZGRkVi1ahVu3LiBoUOHIjQ0FM2bN5cdTceePXvQsWNHvQmO9+7dw/79+9GlSxdJyYrNmzcPH3zwAV588UUsXry43EnMMl2/fh39+/dHXFwcnJycsGbNGvTr10/7eXBwMNq3b48PP/xQWkYrKys0b978vsvxZG81bmVlpfMgWh4lLG8GipdAPvPMMxgzZgzCwsLw888/Y8SIEdi0aRPc3Nzw+++/V3sGkxYDQUFB2LRpk97TzK1bt9C3b1+pXXRlJSUlITk5GV26dIGDg0O5T+KmtmbNGgghEBoaikWLFunMcre1tYWvry86dOggMeE/9uzZg2effRa1atVCu3btAAD/+9//cPPmTWzZskVqA2FlZYXZs2fDycmpwu8zyc5fFbCxsYGXlxdefvll9OnTR7vCpSyZJ64Byh22KlG/fn18+eWXitjK936ysrLg5OSkN1yVmZkJJycn2NraAiiefd6gQQOT7u5qZWWFadOm3fe6UcIBX2Xvj4Yo4XRXAEhJSUF2djZatmyJO3fuYNq0adi/fz8CAgKwYMECk/TEmLQYKO9p7OrVq/Dy8tJ21cuUkZGBQYMGYefOndBoNDh79iz8/f0RGhoKNzc3fPLJJ7IjAigem+/YsWO5jYMStGjRAh06dMDnn3+uvbEVFhZi/Pjx2L9/P44ePSotm5WVFRo2bFjhEkyNRoOUlBQTptJX0elwpd+X3dhaWVnhypUr2mGDEmfOnEG7du3ue6phdcvIyECdOnUq/f0tWrRAdHS04s6pKM3FxQWHDx+Gv7+/yX6mWnrU1JJTSUyy9dKRI0e0/33ixAntTn5AceOwdetWqbvmlTZlyhTY2NggPT1d56zrwYMHY+rUqYopBrp27YqioiKcOXMGV69e1RvTlt0tCxT3rmzcuFGnwbW2tsbUqVMRGRkpMVmx+Ph4xd8slD4WXzIpWKPRYMSIETq7NxYWFuLIkSPo2LGjrHhaVSkEAODcuXOKeDipiIwRXiX0jlaGWnIakpubi/Xr1yMnJwc9evRA48aNTfJzTVIMtG7dGhqNBhqNBkFBQXqfOzg44NNPPzVFlPuKiYnBtm3b9I6IDQgIqNJxmNXtjz/+wIsvvoi0tDRFPikCxccZnzx5Eo888ojO+ydPnpS+SY5abhZV7R4cP348Zs6cibp161ZTIl0l3bBCCDg7O8PBwUH7ma2tLdq3b48xY8aYJAtVP7VMMatqThlDLkDxSraCggJt+5efn48OHTrg+PHjcHR0xBtvvIHt27ebZOjXJMVAamoqhBDaU/VKdyXa2trCw8NDMTvm3blzx+AM1MzMTEXtWT927Fi0a9cOv/76K+rXr6+Yxq10L9CkSZMwefJkJCUloX379gCKi5hly5Zh3rx5siICUM9Nraq++eYbhIWFmawYWLVqFQDA19cXYWFhqjoulqqu9AqSypAxlAGgyqt/AgMDpeSMiYnBnDlztF9/++23SEtLw9mzZ+Ht7Y3Q0FDMnj0bv/76a/WHMcluBirSq1cv8e677wohijd/SElJEYWFhWLgwIFiwIABktP9w9HRUWdjHKUo2VCoZB/98l6yNx364IMPqrQf+bhx48S1a9eqMZFxlD6Jjx6cGn6PzGg8snKWnCtTYsiQIWLMmDHarw8dOiTq169vkiwmP67p7Nmz2Llzp8Fx7vfee8/UcfTMnz8fwcHBiI+PR35+Pt58800cP34cmZmZ2Ldvn+x4Wk888QSSkpJMNp5UWUof4y5R1dnOpn7iVpsrV64gLCwMsbGxuHr1ql7PixKGrcyNUnoD6cFZWVnpXCt//PEHZsyYof3a1dUVN27cMEkWkxYDX331FcaNG4e6devC09NT54+55HhR2Zo3b47Tp09j6dKlcHZ2RnZ2Nvr3748JEyagfv36suNpTZw4EdOmTcPly5fRokULvVUFspaaqWEzkgdRtnEjXSNGjEB6ejpmzJihqGErc8a/SfVr2rQptmzZgqlTp+L48eNIT0/X2QwrLS0N9erVM0kWkxYDs2fPxocffqg9lUtJXn75ZQQHB+Opp56Ct7c33n33XdmRKjRgwAAAQGhoqPY9JWz/unnzZvTq1Qs2NjbYvHlzhd/bp08fE6Wi6hYXF4e9e/eidevWsqNUKDIyEoMHD9ab/5Ofn4/vv/8ew4cPBwAsX77cZDfhskJDQw1ujHTnzh1MnDgRX3/9NYDilVkNGjSQEZGM5M0338SQIUPw66+/4vjx4+jduzf8/Py0n0dHR+Pxxx83SRaT7jMgazJJZTz11FM4ePAg8vPz4evri27duiEoKAhBQUHw9PSUHU/P/VY2yHpCL7tffXmUsuKhspydnZGYmKjIv93SZOUMDAzEt99+izZt2pj051aV0jdHAsrPeP36dXh6euLevXuSklWdku/5pcnMGRsbi19++QWenp6YOHGizgT2iIgIdO3aFU899VS15zBpz8DAgQMRExODsWPHmvLHVsquXbuQl5eH/fv3Y9euXdi1axe++eYbFBQUICAgQFscDBw4UHZUAMrtji89D0QJ+/lbmmHDhsHFxcXkP3fRokWYPn06li9fDl9fX5P//MoS5ewkeuHChfvuVlfdbt26BVF8kixu374Ne3t77WeFhYWIjo5W/L4YZallKENmzuDgYO1hVGWVndtUnUuHTdozMHfuXCxYsADPPPOMwXFu2Vu/lpWbm4v9+/fjt99+w5dffons7GxFPDmUSE5OxqJFi3T2/Z88ebIiDjMpz82bN6UervOglNAzkJubiyNHjhicfCt7yMXNzQ05OTm4d+8eHB0d9a5t2XvAt2nTBhqNBomJiWjWrJnO3vqFhYVITU3F008/jQ0bNkjLWHLyY3k0Gg0iIiIQHh5uwlT/TlxcHB577DFpy7IrO+Ry/vx5NGjQQDFL3MtTnT0YJi0GSo+F6AVRwNavJfLz83HgwAHs2rULO3fuxMGDB9GgQQN07dpV+8cj27Zt29CnTx+0bt0anTp1AgDs27cPiYmJ2LJlC3r06CE5IfDRRx/B19cXgwcPBlDcMxQVFYX69esjOjpa+sZDVTFu3DjMmjVL2mqCrVu3Yvjw4QZPMFPCkMuaNWsq/Fz2HvARERHa/y27t37JmR4DBgzQ7vsvw+7duyGEQFBQEKKionQO87K1tYWPj49i5ggUFhZi9erV2tUjZYtTpZwzY05DLkD1PpTw1ML/t2fPHp3G39vbG127dkXXrl3RpUsXvR0JZWvTpg1CQkL0Nu+ZPn06YmJipJ8aBhQXf99++y06duyI7du3Y9CgQVi/fj02bNiA9PR0xMTEyI4IQNlP3CUCAgLQs2dPvPfee9ImtpmDNWvWYPDgwTpd8EqTlpYGb29vRa/IeO2117B69Wo888wzBlePLFy4UFKyYiVDLm5ubjh79qzORkmFhYXYsmULpk+fjr///ltiyqqr1h5Kk+xmUEZeXp44deqUKCgokPHjDdJoNMLHx0d89tln4vLly7Lj3JednZ04c+aM3vunT58WdnZ2EhLps7e3F+np6UIIISZNmiReeeUVIURxRldXV5nRtH777Tfh7u6uyI2RSnN2dhZJSUmyY1QoKSlJhIeHiyFDhogrV64IIYSIjo4Wx44dk5xMX15enjh//rxIS0vTeSnFnj17xNChQ0WHDh3EhQsXhBBCREZGir1790pOVqxOnTri119/lR2jXCXXb3kva2trMXv2bNkxq6w6N0cy6UbMOTk5GDVqFBwdHdGsWTOkp6cDKF4zL3t72jfffBOenp54/fXX0aNHD0ycOBFRUVEGu2WVwN3dHYcPH9Z7//Dhw4qZZOTm5obz588DKO7m7t69O4DiyTqyu7VLTJw4EQMHDsSlS5dQVFSk81JKRgB4/vnnsWvXLtkxyrV79260aNECBw8exKZNm5CdnQ0ASExMlH6cbWlnz57Fk08+CQcHB/j4+MDPzw9+fn7w9fWtcBjTlKKiohASEgIHBwckJCQgLy8PQPHRxqW3rpXJ1tZWcRuelbZz507ExsZCCIGNGzdix44d2ldcXBzS09NVNffCJKqlxCjHpEmTxKOPPir27t0ratasqa1wfvrpJ9G6dWtTRinX7du3RXR0tHjzzTfF448/LmxsbESzZs3E+PHjxQ8//CA7nlZERIRwdXUV8+bNE3v27BF79uwRc+fOFa6urmLmzJmy4wkhhJgwYYLw8fER3bt3F3Xq1BG3b98WQgixbt060aZNG8npiqnhiVsIIe7cuSN69+4tXn75ZfHxxx+LxYsX67xka9++vfjkk0+EELpPLwcPHhReXl4yo+no2LGj6NKli4iOjhaHDh0Shw8f1nkpQevWrcWaNWuEELq/y4SEBFGvXj2Z0bQ+/vhjMX78eFFUVCQ7SoXOnTun+IxVUZ09AyYtBry9vcWBAweEELr/p86ePSucnZ1NGaXSMjIyRHh4uHBxcVFUt3FRUZFYsGCB8PLy0nZre3l5iUWLFinmjz8/P1/897//FZMmTRIJCQna9xcsWCC++uoricn+MXLkSLFixQrZMe5rxYoVokaNGsLJyUn4+PgIX19f7cvPz092PFGzZk2RkpIihNC9tlNTUxUzbCVE8ZkeJ0+elB2jQg4ODiI1NVUIofu7TE5OVszvsm/fvqJWrVrCz89P/Oc//xH9+vXTeSmJ0odchBAiLS3N4H27qKhIZ/hq7Nix1XZGikn3Gbh27ZrBLuw7d+4oZrJMUVER/vrrL+1eA/v27UN2dja8vb21Z7crgUajwZQpUzBlyhTcvn0bAPSWz8hmY2ODsLAwvfenTJkiIY1hS5cuxcCBA7F3715FL3cNDw9HREQEpk+fbvJjVivD1dUVly5d0utqP3ToELy8vCSl0hcYGKjYob8Snp6eSEpK0tuvIS4uTjGb97i6uqJfv36yY9xXVFQUXnrpJQwdOtTgkEt0dLTkhMX8/PwMrnrIzMyEn5+fdsjy888/r74Q1VJilOPJJ58US5YsEUL8cyKgEEK89tprIiQkxJRR9Hz00UeiV69ewsXFRWg0GtGwYUMxbNgwsXLlSm1OJcjJyRE///yzuHXrlt5nWVlZ4ueffxa5ubkSkhX7+eefRX5+vva/K3opgdKfuEu4ubkpejhj2rRponPnzuLSpUvak9ji4uKEv7+/+OCDD2TH04qNjRUdOnQQO3fuFNevXxdZWVk6LyWYM2eOCAwMFH/88YdwdnYWe/fuFd98841wd3fX3j+pctQw5CJE8YTHq1ev6r1/7tw54ejoaJoMQphuaWFcXBx69eqFYcOGYfXq1Xj11Vdx4sQJ7N+/H7t378ajjz5qqih6GjRogKeeegrdunVDt27dFDs5ZvHixdi8eTNiY2MNft69e3f069cPEyZMMHGyYmrbjtjT0xOTJk1S7BN3iSlTpsDd3R3vvPOO7CgG5efnY8KECVi9ejUKCwtRo0YNFBYW4sUXX8Tq1asVs5lLyb9x2Z5IIflMj7JZ5syZg7lz5yInJwcAYGdnh7CwMMyaNUtyOl3Xrl3D6dOnAQCPPPKIzhI+JXB0dMSJEyfg6+ursywvJSUFgYGByM3NlZpv6tSpAIrv62PGjNHZiriwsBAHDx6EtbW1SU7MNekwQefOnXH48GHMmzcPLVq0QExMDNq2bYsDBw6gRYsWpoyip6rrTatzW8iKfPvttzpHXJb1+uuvY+bMmdKKAbVtR5yfn4/BgwcruhAAim8M8+fPx7Zt29CyZUu94YwFCxZISlbM1tYWX331FWbMmIFjx44hOzsbbdq0QUBAgNRcZe3cuVN2hPvSaDQIDw/HG2+8gaSkJGRnZyMwMFBnoyTZSnbwi4yM1F7n1tbWGD58OD799FOdRk0mpQ+5HDp0CEBxAXj06FGdTa9sbW3RqlUrg0Ot1YGbDj0gWQdbuLm5ITExEd7e3gY/T09PR6tWrUx2BrYhzz//PEaPHo2QkBDFzAUpj9KfuEuUPta0LI1Go5gd38gyvPrqq/j999+xdOlS7Q6ocXFxmDRpEnr06FG9Y9tVMHfuXHzzzTf4+uuv0aNHD0RHRyMtLQ1TpkzBjBkzMHHiRNkRAQAjR47E4sWLpZwrUqLaewZu3bpV6e+V+YuoKlk11L1793Dt2rVyi4Fr165J32Lzxo0beOaZZ9CgQQOMHDkSI0aMUEQVbojSn7hLKPGJtqSLszKU8nsEgL1792L58uVISUnBDz/8AC8vL6xduxZ+fn7o3LmzlExVmZy8adOmakxSOVFRUdi4caPOaXq9e/eGg4MDBg0apJhiYPr06SgqKkJwcDBycnLQpUsX7ZCLUgoBAFi1ahUAICkpCcnJyejSpQscHBzKPVirOlR7MeDq6lrp/zNKGK9TumbNmuH3338vd35FTEwMmjVrZuJUumJjY5GWloZVq1YhMjISH374Ibp27YrRo0djwIAB0g4tMeTo0aPaY3ePHTum85kSezVk3izKKuniLJGQkIB79+7hkUceAQCcOXMG1tbWUucClaXU2eWyT0ysqpycHIPbYnt4eGjnOSiBGoZcgOJVAwMHDsTOnTuh0Whw9uxZ+Pv7Y9SoUXBzc8Mnn3xS/SGqe4birl27tK/Vq1cLT09PMX36dO2M8unTp4v69euL1atXV3cUo6rOzR8qsnz5clGzZk2xZcsWvc82b94satasKZYvX27yXBWJjY0VQ4cOFY6OjsLNzU2MHz9exMfHy46lKtevXxdBQUHabVZL/vZGjhwppk6dKjmdEJ988ol49tlnRWZmpva9zMxM8dxzz4mPP/5YYjJdapldrnRBQUFi4MCB4u7du9r3cnJyxMCBA0VwcLDEZOr00ksviZCQEHH+/Hmdv8utW7eKwMBAk2Qw6ZyB4OBgjB49Gi+88ILO+9999x2+/PJLRW+3WpbMI22HDRuG7777Dk2aNNE+hZ06dQpnzpzBoEGDsG7dOpNnqozbt2/ju+++wzvvvIOsrCzpwxmlKemJ25Dhw4fj6tWrWLFiBZo2bar929u2bRumTp2K48ePS83n5eVlsFfq2LFj6Nmzp2IOhFH67HIACAoKwqZNm/SO+r516xb69u2riPkhx44dQ0hICPLy8rSnjyYmJsLe3h7btm2T2juptiEXoHii47Zt29CqVSu9v8uWLVtqt/euTiZdTXDgwAF88cUXeu+3a9cOo0ePNmUUVfvmm2/Qp08ffPfddzhz5gyEEHjkkUcQERGBQYMGyY5nUGpqKlavXo3Vq1cjKytLe06BbBkZGRg0aJDc7rlKiImJwbZt2/ROzwwICEBaWpqkVP+4desWrl27pvf+tWvXtJtiKYHSZ5cDwK5du5Cfn6/3fm5uLvbu3Sshkb7mzZvj7Nmz+Pbbb3Hq1CkAwAsvvIChQ4fCwcFBaja1DbkAxaszDK3AyMzMNN2wqkn6H/7fww8/LN544w2999944w3x8MMPmzLKv1ad20Ia09y5c8WNGzek/Oy7d++KtWvXim7duglra2vh6+srIiIitCcZKoESuucqw8nJSXtKZemcf/31l6hdu7bMaEKI4t+jr6+viIqKEufPnxfnz58XGzduFH5+fmL48OGy42kpeUOfxMREkZiYKDQajdi5c6f268TERJGQkCDmzJkjfHx8pGak6tGrVy/x7rvvCiH+2ZCvsLBQDBw4UAwYMMAkGUxaDPz666/C3t5eNG/eXIwaNUqMGjVKtGjRQtjb2yvqOMy7d++KgwcPii1btihy17yqcHZ2NvnchoMHD4pXX31VuLq6Cnt7e/HCCy+I7du3K+bMhNLq1aunPaCm7D7wNWvWlBlNhxJuFhW5c+eOGDdunLCzs9MeE2trayvGjRsnsrOzZcfTKioqErNnzxY1a9bUnulhb2+v/d3KVPrYXUNHajs6OoqVK1dKy6e23UWFEKJbt24GH4aysrJEt27dTB+oHEePHhUeHh7i6aefFra2tuL5558XTZs2FfXq1TPZzqMm32fg/Pnz+Pzzz7VdS02bNsXYsWPRqFEjU8Yo19atWzF8+HCD+5crZYeyqpAxt8HKygqtWrXCqFGjMHToULi5uZnsZ1eVs7MzEhISEBAQoPO7io+PR0hICDIyMmRHBFA8RhscHIy2bdtix44d6NOnD44fP47MzEzs27cPDz30kOyIAIq7O5OTkwEADz30EGrWrCk5kWH5+fmKm12elpYGIQT8/f3x559/6uzmZ2trCw8PD6k7Oaptd1FAN3NpV69ehZeXFwoKCiQl05eVlYWlS5ciMTER2dnZaNu2LSZMmID69eub5Odz06EyAgIC0LNnT7z33nsGl86ojYxiICEhAW3btq3098vazREoXhv96KOPYtasWXB2dsaRI0fg4+ODIUOGoKioCBs3bjR5pvLIvlkQqcWRI0cAAK1bt8aOHTtQu3Zt7WeFhYXYunUrli9fjnPnzklKqDwmKQZK/mHup2XLltWc5P5cXFxw6NAhxTxp/VsyVz1UlqzdHAH1PHGnp6ejUaNGBlc4pKenl7sJVXWr7Mxtpczazs3NxaeffoqdO3fi6tWreltmJyQkSEr2j8jIyAo/Hz58uImSlC8yMhKDBw/Wm9yWn5+P77//XnpGKysr7bViqIlzcHDAp59+itDQUFNH06psuwiYpm00STFQ8g9T0Y9SStdSaGgoOnXqhFGjRsmOYhRqKAZkZ1TDE7e1tbXBI04zMjLg4eEh7doZOXJkpb6vZIc12YYOHYqYmBg8//zzqFevnl5x9f7770tK9o+yw2oFBQXIycmBra0tHB0dkZmZKSnZP5T691hC6UMuQOXaRcB0baNJlhampqaa4scYhVrOtyfjKHniDg8PN/iZrCfuskQ5+x5kZ2fD3t5eQqJiVW3kL1y4gAYNGkg7GOqXX35BdHS0dj99JTJ0rsjZs2cxbtw4vPHGGxIS6Svv7/HChQuKWNrn4+MDQNmHpSmtXTRJMVDyD1NZMseQ161bh5iYGNjb22PXrl06f/AajUZ1xcCTTz4pfd2vkvn5+ZX7hOPn5yf9Cadk/3+NRoMZM2YYPOK0devWktJVXWBgoLQhIaB4cyRnZ2cpP/vfCAgIwLx58zBs2DDt5GsZ2rRpA41GA41Gg+DgYNSo8U8TUlhYiNTUVDz99NPS8pWl5CGX0u3inj170LFjR53fJ1B8Fs3+/fur3IY+CJNuOlRZ33zzDcLCwqQUA+Hh4YiIiFD8+faV7aaTtde6Wij1ibuEko44NQbZ85U/+eQTvPXWW/jiiy9McoM1pho1akjfybFv374AgMOHDyMkJERnFYatrS18fX0xYMAASen0TZ48WefrskMusuc2lOjWrZvB+3lWVha6detmPsMEVSXzhqGW8+3L+x3l5eXpNBhkmFqeuEtOKxw5ciSWLFmiyqdaJWnXrh1yc3Ph7+8PR0dHvWFAJYzHb968WedrIQQuXbqkc1ywLCVzKnx9fTF48GBFFMwVUcOQC1D+Q0lGRobJlucqshiQ6eWXX8b69esVe779kiVLABQ3YitWrNCpzAsLC7Fnzx40adJEVrwHMmzYMJMfX62WJ+7Ss/Vffvnlcr9PKbP1le6FF17AxYsXMWfOHIMTCJWg5Om7hEajgbu7O4KCghSzPXZFf4tKp5QhF+Cf61uj0WDEiBE6qzMKCwtx5MgRdOzY0SRZWAyUofTz7RcuXAiguBH74osvdGbElnTTGTr/QZbc3FwcOXLE4DKuPn36AICUs8/V8sSthMlY5mT//v04cOCA9nAdJSq5TkrOeig9E14pCgsLsXDhQmzYsAHp6el6ZykooYelIkoYcgH+ub6FEHB2dtaZ32Vra4v27dtjzJgxJsnCYqAMpZ9vXzIDtVu3bti0aZOid/dT8m6OanniVsqSPGORfQ01adIEd+/elZqhIjdv3kR4eDjWr1+v7eJ2c3PDkCFDMHv2bL2TDGWJiIjAihUrMG3aNLz77rsIDw/HuXPn8NNPP+G9996THU9LyUMuwD/Xt6+vL8LCwqTu2KnIHQhlrzsn41Dybo5qWx9vLmRf2zExMYiIiMCHH35ocOmwqYerSsvMzESHDh1w8eJFDB06FE2bNgUAnDhxAt999x0aNWqE/fv3K+IB4KGHHsKSJUvwzDPPwNnZGYcPH9a+98cff+C7776THREA9OZ+lR1yUdJeIrIpshgYN24cZs2aJWU1QQmln28PFK/p3bx5s8FuOtnDGYD57eZI5QsNDcXixYv1hlvu3LmDiRMn4uuvvwZQfDZJgwYNpG34UtI4lL2WS65vmb1Vr7/+OmJjY/H777/rFc+XL19Gz549ERwcrB0qlKlmzZo4efIkvL29Ub9+ffz6669o27YtUlJS0KZNG2RlZcmOqEPJQy5A8RLnitqXlJSUas9g8mECpY4hl1DL+faxsbHo06cP/P39cerUKTRv3hznzp2DEKJK5wJUp+effx67du1iMWAB1qxZg3nz5ukVA3fv3kVkZKS2GJB9IFnJXBEl+umnn7B8+XKDvWienp6YP38+xo4dq4hioGHDhrh06RK8vb3x0EMPISYmBm3btsVff/2lt0WxLGoZcgGKC8HSCgoKcOjQIWzdutVkqx5MWgwoeQy5xJQpU2BjY4P09HRtNx0ADB48GFOnTlVMMfD2228jLCwMERERcHZ2RlRUFDw8PDB06FDFbPrB3RzN361btyCKj0LH7du3dZaaFRYWIjo6Wm/ttExdu3aVHaFcly5dQrNmzcr9vHnz5rh8+bIJE5WvX79+iI2NxRNPPIGJEydi2LBhWLlyJdLT0zFlyhTZ8Socclm9ejViY2MVM+QC6O+HUGLZsmWIj483SQaTDhMoeQy5hKenJ7Zt24ZWrVrpjG+mpKSgZcuWyM7Olh0RAHTG6dzc3BAXF4dmzZohMTERzz33nCJO41q5ciXGjh0Le3t71KlTR283R1N0fVH1Kn0gjCEajQYREREGt3uW5ebNm/jzzz8N9k7K3ITGy8sL69evR+fOnQ1+vnfvXgwePFgRs+DL+uOPP7B//34EBATg2WeflR1HVUMuFUlJSUHr1q1x69atav9ZJu0ZuHLlCqZOnarYQgAoHuMsvQFNiczMTMV0fwHFY3Yl8wTq16+P5ORk7VOFoZ4XGdSymyM9uJ07d0IIgaCgIERFRekcFWtrawsfHx80aNBAYkJdW7ZswdChQ5GdnQ0XFxe9AlVmMRASEoLw8HBs375db+OwvLw8zJgxQzG9fmW1b98e7du3lx1DS01DLhXZuHGjzjVVnUxaDKhhDPnJJ59EZGQkZs2aBaD4BlFUVIT58+ejW7duktP9o3379oiLi0PTpk3Ru3dvTJs2DUePHsWmTZsUc1GqZTdHenAl3e6pqanw9vZW3CTbsqZNm4bQ0FDMmTPHYNEv08yZM9GuXTsEBARgwoQJaNKkCYQQOHnyJD777DPk5eVh7dq1smMCAObOnYt69erpHQH89ddf49q1a3jrrbckJSumpiEX4J8zH0oIIXD58mVcu3YNn332mUkymHSYICcnBwMHDoS7u7tix5DVcr59SkoKsrOz0bJlS9y5cwfTpk3TdtMtWLBAEfuuT5kyBe7u7ordzZGMa+/evVi+fDlSUlLwww8/wMvLC2vXroWfn1+5Xd+mVrNmTRw9elSxy5ZTU1Mxfvx4xMTEaLcc12g06NGjB5YuXYrGjRtLTljM19cX3333nd7ueAcPHsSQIUOkn8intiGXiIgIna+trKzg7u6Op556ymQ7ypq0GFDLGLKSz7cfPnw4li1bpp21nZiYiMDAQL3CSgkmTZqEyMhItGrVSpG7OZLxREVF4aWXXsLQoUOxdu1anDhxAv7+/li6dCmio6MVc2BW//79MWTIEAwaNEh2lArduHEDZ8+eBQA0btzYZF3FlWVvb4+TJ0/Cz89P5/2UlBQEBgYiNzdXUrJioaGhSE5OLnfIJSQkBP7+/tpVLmTiYsDT0xOTJk1S9Bhyyfn2hro7lXC+fdnTCl1cXKQeCVuRioZVNBoNduzYYcI0VJ3atGmDKVOmYPjw4ToTbw8dOoRevXpJ7ZItvQvdtWvXMHPmTIwcOdJg72TJ8maqWEBAAN5//30MGzZM5/21a9fi/fffl/5gd+HCBbRr1w52dnblDrnEx8dLX+pa4uLFi4iKisKZM2cAAI888gj69+8PLy8v04UQJuTm5iaSkpJM+SOrzMrKSly5ckXv/evXrwsrKysJiXRpNBqdfE5OTiI5OVliIiIhHBwcRGpqqhBC928yOTlZ2NnZSUxWfM1U5qWE61stPvroI1GnTh3x9ddfi3Pnzolz586JlStXijp16og5c+bIjieEECIlJUU8/fTTwsrKSuffOCQkRJw9e1Z2PK1ly5YJOzs7odFoRK1atUStWrWERqMRdnZ2YtmyZSbLYdIJhEo/ERBQ/vn2aqSG3Rzp3/H09ERSUhJ8fX113o+Li5Pea1V2+SD9e2+88QYyMjIwfvx47aome3t7vPXWW3j77bclpyvm5+eH3377TdFDLr/++ismTZqE119/HdOmTdMORV+6dAn//e9/MXnyZPj6+qJ3797VnsWkwwRKHkMuOd9+8eLFGDNmjMHz7a2trbFv3z5ZEQEUTyzZsWOH9g+6Y8eO2LBhAxo2bKjzfS1btpQRT0d5uzmGhoYqajdH+vfmzp2Lb775Bl9//TV69OiB6OhopKWlYcqUKZgxYwYmTpwoO2K5bt68qajd6NQkOzsbJ0+ehIODAwICAhS1/FoNnnrqKXTu3BmzZ882+Pm7776LuLg47Nq1q9qzmLQYUPIYckm23bt3o0OHDnrn25ecKhUQECArIoB/Nnkx9M9W8r5SdnMcPnw4rl69ihUrVqBp06baceRt27Zh6tSpOH78uOyIZCRCCMyZMwdz585FTk4OAMDOzg5hYWHaZbpK8NFHH8HX1xeDBw8GAAwcOBBRUVGoX78+oqOjFX20sVJduHABAPQeSOj+XFxc8Ndff+GRRx4x+Pnp06fx2GOPmWTTIUUeVCST0s+3T0tLq9T3KWFpoVp2cyTjyc/PR1JSErKzsxEYGAgnJyfZkXT4+fnh22+/RceOHbF9+3YMGjQI69evx4YNG5Ceno6YmBjZEVWhqKgIs2fPxieffKK9jp2dnTFt2jSEh4crdoK40txvqWtKSgpatGiBO3fuVHsWkx9UBChzDFkt59tXtZEfP348Zs6cKeUESLXs5kjGY2tri8DAQNkxynX58mXtDPJffvkFgwYNQs+ePeHr64snnnhCcjr1CA8Px8qVKzFv3jx06tQJQPH8kA8++AC5ubn48MMPJSdUh2bNmuHnn38u9zyHn376qcLNk4zJpMWAkk8ErFWrlrSfXZ2++eYbhIWFSSkG1LKbIz2Y0gX0/cguoku4ubnh/PnzaNSoEbZu3aodqxVCKGJoTS3WrFmDFStW6CzFbNmyJby8vDB+/HgWA5U0YcIEjBs3DnZ2dnjllVdQo0Zxk3zv3j0sX74c7777rsl2IDRpMaDkEwFXrVol7WdXJ5mjQPPnz0dwcDDi4+ORn5+PN998U2c3R1I3NRbQ/fv3x4svvoiAgABkZGSgV69eAIBDhw4pZnc/NcjMzDS4M16TJk2QmZkpIZE6vfzyyzh69Chee+01vP3223jooYcghNDuMDtp0iSMGDHCJFlMvukQx5BNq/TvWQYl7+ZIlqegoACLFy/G+fPnMWLECLRp0wYAsHDhQjg7O2P06NGSE6rDE088gSeeeAJLlizReX/ixIn466+/8Mcff0hKpk5//PEH1q1bp10C+fDDD2PIkCEmPWfGpMWAs7MzEhISEBAQoNNIxcfHIyQkBBkZGaaKYjFkFgNK382RjCcoKAibNm3SW6J369Yt9O3bl7tNmpndu3fjmWeegbe3Nzp06AAAOHDgAM6fP4/o6Gg8+eSTkhOap+qcA2bSYqB379549NFHMWvWLDg7O+PIkSPw8fHBkCFDUFRUhI0bN5oqisWQWQyU3Tq5REZGBjw8PDhGa0asrKxw+fJlvX/rq1evwsvLCwUFBZKSFW9H3KtXL9jY2OhsTWwItyOuvL///hvLli3DqVOnAABNmzbF+PHjFXVktbmpzu3nTTpngGPIloW7OZq/I0eOaP/7xIkTOmcQFBYWYuvWrabdX92Avn37aguVvn37lvt9StmfQy0aNGigN1HwwoULeOWVV/Dll19KSmXeqvPZ3aTFQPPmzXHmzBksXboUzs7OyM7ORv/+/TmGXI2GDRsGFxcXk/7Mkt0cNRoNZsyYYXA3x9atW5s0E1WP1q1bQ6PRQKPRICgoSO9zBwcHfPrppxKS/aP0dsTcmrh6ZWRkYOXKlSwGVMikxUDJGHJ4eLjBzziGXDW5ubk4cuQIrl69qneTK+nu/Pzzz02e69ChQwCKq9ijR4/q7ebYqlUrhIWFmTwXGV9qaiqEEPD398eff/4Jd3d37We2trbw8PCAtbW1xIREVBkmLQb8/PzKHUP28/NjF10VbN26FcOHD8f169f1PpPd3blz504Ayt/Nkf69kk2wlPzEXXbGe0UmTZpUjUmIlMukEwitrKxw5coVnacHoHiL3cDAQJNsuWguAgIC0LNnT7z33nuoV6+e7Dg6KrsZjVI2oqF/LzIyssLPhw8fbqIk+vz8/Cr1fRqNBikpKdWcxrwlJiaibdu2fLCrJtU5IdwkPQMcQza+K1euYOrUqYorBAB1bkZD/87kyZN1vi4oKEBOTg5sbW3h6OgotRhITU2V9rPNzf0K/Zs3b5omiIWqzjlgJikGOIZsfM8//zx27dqFhx56SHYUPea6myOV78aNG3rvnT17FuPGjcMbb7whIdH9lXSKyj4XRU3uV+jXqlVLauGnZrLngJl0mIBjyMaTk5ODgQMHwt3dHS1atICNjY3O5xz7JCWIj4/HsGHDtGvRlWDlypVYuHChdre3gIAAvP7669x9sBpcuHABDRo04CmG96GEOWAmKQY4hmx8K1euxNixY2Fvb486deroPN1w7JOU4vDhw+jSpYtJzmOvjPfeew8LFizAxIkTdXbOW7p0KaZMmYKZM2dKTmheqnOTHHOihDlgJikGRo4cWanvY/dy5Xl6emLSpEmYPn06q26SruzOfkIIXLp0CUuXLkWjRo3w22+/SUqmy93dHUuWLMELL7yg8/66deswceJEg09m9OBkn42iFi4uLjh06JDUYV+TzBlgI298+fn5GDx4MAsBUoSyO/tpNBq4u7sjKChI6mmkZRUUFKBdu3Z67z/66KO4d++ehEREypgDZtI5A2Q8U6ZMgbu7O9555x3ZUYi0rl27BgB6y4eVYuLEibCxscGCBQt03g8LC8Pdu3exbNkyScnME3sGKkcJc8BMuukQGU9hYSHmz5+Pbdu2oWXLlnp/PGVvdkTV5ebNmwgPD8f69eu1qwrc3NwwZMgQzJ49W+8kQ1MrWdoMFPdYrFixAjExMdrjYQ8ePIj09HTOgidp1q1bh5iYGNjb22PXrl16c8BMUQywZ0ClunXrVu5nGo2GR8aSSWRmZqJDhw64ePEihg4diqZNmwIoPrTou+++Q6NGjbB//364ublJy1jRtVIarxvj4wTCylHCHDAWA0T0wF5//XXExsbi999/15sFffnyZfTs2RPBwcFYuHChpIQkE4cJKqd27dr466+/pM4Z4OwzlUtKSsK2bdtw9+5dANV7xCVRWT/99BM+/vhjg8uhPD09MX/+fPz4448SklF1Cg0Nxe3bt/Xev3PnDkJDQ7VfnzhxQnt+BZXv5Zdfxvr166VmYM+ASmVkZGDQoEHYuXMnNBoNzp49C39/f4SGhsLNzU1RM7jJfNnZ2SE5ORkNGzY0+PmFCxfQuHFj5ObmmjhZ+eLj47Fhwwakp6cjPz9f5zPudVI51tbWBg+du379Ojw9Pbkyo4omTZqEyMhItGrVStocMPYMqNSUKVNgY2OD9PR0nbMeBg8ejK1bt0pMRpakbt26OHfuXLmfp6amonbt2qYLdB/ff/89OnbsiJMnT+LHH39EQUEBjh8/jh07dvBMjUq4desWsrKyIITA7du3cevWLe3rxo0biI6O1isQ6P6OHj2KNm3awMrKCseOHcOhQ4e0r8OHD5skA1cTqFRMTAy2bdum90QWEBCAtLQ0SanI0oSEhCA8PBzbt2/XOXMEAPLy8jBjxgw8/fTTktLpmzNnDhYuXIgJEybA2dkZixcvhp+fH1599VXUr19fdjzFc3V1hUajgUajwcMPP6z3uUajQUREhIRk6lZy7LtMLAZU6s6dOzo9AiUyMzNhZ2cnIRFZopkzZ6Jdu3YICAjAhAkT0KRJEwghcPLkSXz22WfIy8vD2rVrZcfUSk5OxjPPPAOg+JC0O3fuQKPRYMqUKQgKCmJDdh87d+6EEAJBQUGIiorS6fWxtbWFj48PGjRoIDGhuiUlJSE5ORldunSBg4MDhBAmO0iLxYBKPfnkk4iMjMSsWbMAFFfkRUVFmD9/fqWXUhH9Ww0bNsSBAwcwfvx4vP322zonAfbo0UO7HbFSuLm5aSe+eXl54dixY2jRogVu3ryJnJwcyemUr2vXrgCKh3+8vb154qORlDcHbNSoUSabA8ZiQKXmz5+P4OBgxMfHIz8/H2+++SaOHz+OzMxM7Nu3T3Y8siB+fn747bffcOPGDe1JgI0bN1bUXIESXbp0wfbt29GiRQsMHDgQkydPxo4dO7B9+3YEBwfLjqcaPj4+2Lt3L5YvX46UlBT88MMP8PLywtq1a+Hn54fOnTvLjqgqpeeAlezVARTPAZs6dSqLASpf8+bNcebMGSxduhTOzs7Izs5G//79MWHCBI59khRubm54/PHHZceo0NKlS7UrG8LDw2FjY4P9+/djwIABePfddyWnU4+oqCi89NJLGDp0KBISEpCXlwcAyMrKwpw5cxAdHS05obooYQ4YlxaqVHp6Oho1amSwmy49PR3e3t4SUhGRJWjTpg2mTJmC4cOH62wsdOjQIfTq1QuXL1+WHVFVnJ2dkZCQgICAAJ3fZ3x8PEJCQpCRkVHtGbi0UKX8/Py0h8KUlpGRAT8/PwmJiJTP2toaV69e1Xs/IyMD1tbWEhKp0+nTp9GlSxe992vVqoWbN2+aPpDKlcwBKyFjDhiHCVSqvFmm2dnZsLe3l5CISPnK6wjNy8vTWxpJ5fP09ERSUhJ8fX113o+Li+PWww9ACXPAWAyoTMkJbBqNBjNmzNBZXlhYWIiDBw+idevWktIRKdOSJUsA/HNqoZOTk/azwsJC7NmzB02aNJEVT3XGjBmDyZMn4+uvv4ZGo8Hff/+NAwcOICwsDDNmzJAdT3WUMAeMcwZUpqTLaPfu3ejQoYPO04ytrS18fX0RFhaGgIAAWRGJFKdk6CwtLQ0NGzbUGRIouW5mzpyJJ554QlZEVRFCYM6cOZg7d652SaadnR3CwsK0y52p8pQwB4zFgEqNHDkSS5YsgbOzs+woRKrRrVs3bNq0SeqRyuYkPz8fSUlJyM7ORmBgoE6PC1VeeWc9ZGRkwMPDA4WFhdWegcWAyvTv379S38cDV4jur7CwEEePHoWPjw8LBJLGysoKV65cgbu7u877aWlpCAwMxJ07d6o9A+cMqAwPUyF6cK+//jpatGiBUaNGobCwEF26dMGBAwfg6OiIX375BU899ZTsiIpV2QcRgA8jlaWkOWAsBlRm1apVsiMQqdYPP/yAYcOGAQC2bNmCc+fO4dSpU1i7di3Cw8O5e2cF+CBifIcOHQJQPAfj6NGjenPAWrVqhbCwMJNk4TABEVkMe3t7JCUloWHDhnjllVfg6OiIRYsWITU1Fa1atcKtW7dkRyQLpIQ5YOwZICKLUa9ePZw4cQL169fH1q1b8fnnnwMAcnJyuOlQFQQFBWHTpk1wdXXVef/WrVvo27cvduzYISeYypQeenn55ZfL/T5TDLuwGCAiizFy5EgMGjQI9evXh0ajQffu3QEABw8e5D4DVbBr1y7k5+frvZ+bm4u9e/dKSKROShp6YTFARBbjgw8+QPPmzXH+/HkMHDgQdnZ2AIqXdk2fPl1yOuU7cuSI9r9PnDihcwZBYWEhtm7dCi8vLxnRVElJc8A4Z4CIiCrFyspKuzGOoabDwcEBn376KUJDQ00djf4lHlRERGavd+/eyMrK0n49b948nQN1MjIyEBgYKCGZuqSmpiI5ORlCCPz5559ITU3Vvi5evIhbt26xEFAp9gwQkdkru8Obi4sLDh8+rD1U58qVK2jQoIFJdnojUiLOGSAis1f2mYfPQP9O6eN2DRk+fLiJkpCxsBggIqIqmTx5ss7XBQUFyMnJga2tLRwdHVkMqBDnDBCR2dNoNHonwhk6IY4q58aNGzqv7OxsnD59Gp07d8a6detkx6MHwDkDRGT2rKys0KtXL+1Swi1btiAoKAg1a9YEAOTl5WHr1q2cM/AvxcfHY9iwYTh16pTsKFRFHCYgIrNXdne3kvMJSmPX9r9Xo0YN/P3337Jj0ANgzwARURkXLlxAgwYNYGXFkVRDNm/erPO1EAKXLl3C0qVL0ahRI/z222+SktGDYjFARFRG2aWHpKtskaTRaODu7o6goCB88sknqF+/vqRk9KA4TEBEVAafkSpWVFQEALh27RoAwN3dXWYcMgL2gRERUaXdvHkTEyZMQN26deHp6QlPT0/UrVsXr732ms6ujqQu7BkgIqJKyczMRIcOHXDx4kUMHToUTZs2BVB8aNHq1asRGxuL/fv3w83NTXJSqioWA0REVCkzZ86Era0tkpOTUa9ePb3PevbsiZkzZ2LhwoWSEtKD4jABEVEZ3JDIsJ9++gkff/yxXiEAAJ6enpg/fz5+/PFHCcno32IxQERUBicQGnbp0iU0a9as3M+bN2+Oy5cvmzARGQuLASKyGKGhobh9+7be+3fu3NE5evfEiRPw8fExZTRVqFu3Ls6dO1fu56mpqahdu7bpApHRcJ8BIrIYZY8yLnH9+nV4enri3r17kpKpQ2hoKJKTk7F9+3bY2trqfJaXl4eQkBD4+/vj66+/lpSQHhQnEBKR2bt16xaEEBBC4Pbt27C3t9d+VlhYiOjoaL0CgfTNnDkT7dq1Q0BAACZMmIAmTZpACIGTJ0/is88+Q15eHtauXSs7Jj0A9gwQkdmzsrKqcFKgRqNBREQEwsPDTZhKnVJTUzF+/HjExMRo51ZoNBr06NEDS5cuRePGjSUnpAfBYoCIzN7u3bshhEBQUBCioqJ0xrVtbW3h4+ODBg0aSEyoPjdu3MDZs2cBAI0bN+ZcAZVjMUBEFiMtLQ3e3t5cOkhUBlcTEJHF8PHxQVxcHIYNG4aOHTvi4sWLAIC1a9ciLi5OcjoieVgMEJHFiIqKQkhICBwcHJCQkIC8vDwAQFZWFubMmSM5HZE8LAaIyGLMnj0bX3zxBb766ivY2Nho3+/UqRMSEhIkJiOSi8UAEVmM06dPo0uXLnrv16pViyfukUVjMUBEFsPT0xNJSUl678fFxcHf319CIiJlYDFARBZjzJgxmDx5Mg4ePAiNRoO///4b3377LcLCwjBu3DjZ8Yik4Q6ERGQxpk+fjqKiIgQHByMnJwddunSBnZ0dwsLCMHHiRNnxiKThPgNEZHHy8/ORlJSE7OxsBAYGwsnJSXYkIqlYDBAREVk4DhMQkVnr379/pb9306ZN1ZiESLlYDBCRWatVq5bsCESKx2ECIiIiC8elhURkMYKCggxuLnTr1i0EBQWZPhCRQrBngIgshpWVFS5fvgwPDw+d969evQovLy8UFBRISkYkF+cMEJHZO3LkiPa/T5w4gcuXL2u/LiwsxNatW+Hl5SUjGpEisGeAiMyelZUVNBoNAMDQLc/BwQGffvopQkNDTR2NSBFYDBCR2UtLS4MQAv7+/vjzzz/h7u6u/czW1hYeHh6wtraWmJBILhYDREREFo5zBojIYkRGRlb4+fDhw02UhEhZ2DNARBbDzc1N5+uCggLk5OTA1tYWjo6OyMzMlJSMSC7uM0BEFuPGjRs6r+zsbJw+fRqdO3fGunXrZMcjkoY9A0Rk8eLj4zFs2DCcOnVKdhQiKdgzQEQWr0aNGvj7779lxyCShhMIichibN68WedrIQQuXbqEpUuXolOnTpJSEcnHYQIishhWVrqdoRqNBu7u7ggKCsInn3yC+vXrS0pGJBeLASKyONeuXQMAnc2HiCwZ5wwQkUW4efMmJkyYgLp168LT0xOenp6oW7cuXnvtNYMnGRJZEvYMEJHZy8zMRIcOHXDx4kUMHToUTZs2BVB8aNF3332HRo0aYf/+/Xr7EBBZChYDRGT2Xn/9dcTGxuL3339HvXr1dD67fPkyevbsieDgYCxcuFBSQiK5WAwQkdnz9fXF8uXLERISYvDzrVu3YuzYsTh37pxpgxEpBOcMEJHZu3TpEpo1a1bu582bN8fly5dNmIhIWVgMEJHZq1u3boVP/ampqahdu7bpAhEpDIsBIjJ7ISEhCA8PR35+vt5neXl5mDFjBp5++mkJyYiUgXMGiMjsXbhwAe3atYOdnR0mTJiAJk2aQAiBkydP4rPPPkNeXh7i4+PRqFEj2VGJpGAxQEQWITU1FePHj0dMTAxKbnsajQY9evTA0qVL0bhxY8kJieRhMUBEFuXGjRs4e/YsAKBx48acK0AEFgNEREQWjxMIiYiILByLASIiIgvHYoCIiMjCsRggIiKycCwGiIiILByLASIiIgvHYoCIiMjCsRggIiKycP8HANelr7Xb2lsAAAAASUVORK5CYII=" id="275" name="Google Shape;275;p18"/>
          <p:cNvSpPr/>
          <p:nvPr/>
        </p:nvSpPr>
        <p:spPr>
          <a:xfrm>
            <a:off x="155575" y="-136525"/>
            <a:ext cx="296863" cy="296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descr="data:image/png;base64,iVBORw0KGgoAAAANSUhEUgAAAgMAAAJICAYAAAD8ROf4AAAAOXRFWHRTb2Z0d2FyZQBNYXRwbG90bGliIHZlcnNpb24zLjYuMCwgaHR0cHM6Ly9tYXRwbG90bGliLm9yZy89olMNAAAACXBIWXMAAA9hAAAPYQGoP6dpAABlaUlEQVR4nO3deViU5f4G8HtAVgFBBVGULSnF3azc0gSVtJO55FKaKWq5pKZSWWSFmpqn3NLK0lSsTBMrLVIMV9QsDor7wiKouYKiiCzC8/uDHxPDDAg2zPO+M/fnuuY6McN1cR/kfZ/v+6waIYQAERERWSwr2QGIiIhILhYDREREFo7FABERkYVjMUBERGThWAwQERFZOBYDREREFo7FABERkYVjMUBERGThWAwQERFZuBqV/cYeVgOrM4dRbPs7UXaESglp0Ep2BCIishDbi3647/dUuhhQAzayREREVWdWxQARkWxq6KHkgxOVxWKAiMiI2NCSGrEYIIP4dEP0YHjtkBqxGCCDeLMgIrIcLAaIiIyIhTSpEfcZICIisnAsBoiIiCycWQ0TqGHiDsBuRCIiUhazKgbYyBIREVWdWRUD7BkgIiKqOrMqBtjIEpFsango4b2SyjKrYoCISDY2tKRGZlUMqKEiB3izICIiZTGrYoCNLBHJpoaHEt4rqSyzKgaIiGRjQ0tqxE2HiIiILByLASIiIgvHYoCIiMjCcc4AEZERcQIhqRGLASIiI2JDS2rEYoCIyIjYM0BqZFbFgBouQoAXIpE54/VNamRWxQAvQiIioqozq2KAPQNERERVZ1bFABtZIiKiquM+A0RERBaOxQAREZGFYzFARERk4VgMEBERWTgWA0RERBbOrFYTEBHJpoYlzlx5RWWxGCAiMiI2tKRGZlUMqKEiB3izICIiZTGrYoCNLBHJpoaHEt4rqSyzKgaIiGRjQ0tqxNUEREREFo49A0RERsRhAlIjFgNEREbEhpbUiMMEREREFo49A0RERsRhAlIjFgNEREbEhpbUiMMEREREFo49A0RERsRhAlIj9gwQERFZOPYMEBEZEZ+6SY1YDBARGRGHCUiNWAwQERkRG1pSIxYDRERGxJ4BUiMWA0RERsSGltSIxQAZxKcbogfDa4fUiMUAGcSbBRGR5WAxQERkRCykSY246RAREZGFM6ueATWM1QF8ciAiImVhzwAREZGFM6ueAT5xExERVR17BoiIiCwciwEiIiILZ1bDBGQ8apiMyWEhIiLjYDFABrGhJXowLKRJjThMQEREZOHYM0BEZER86iY1YjFARGREHCYgNeIwARERkYVjzwARkRHxqZvUiD0DREREFo7FABERkYVjMUBERGThOGeADOKMaCIiy8FigAxiQ0v0YFhIkxqxGCAiMiI2tKRGLAaIiIyIPQOkRpxASEREZOFYDBAREVk4sxomUEP3HMAuOiJzxuub1MisigFehEQkmxoeSnivpLI4TEBERGThzKpngIhINj51kxqxZ4CIiMjCmVXPgBrG6gA+ORARkbKYVTHARpaIZFPDQwnvlVQWhwmIiIgsnFn1DBARycanblIj9gwQERFZOPYMEBEZEecMkBqxGCAiMiI2tKRGLAaIiIyIPQOkRiwGiIiMiA0tqRGLASIiI2LPAKkRiwEiIiNiQ0tqxGKAiMiI2DNAasR9BoiIiCwciwEiIiILx2KAiIjIwrEYICIisnCcQEhEZEScnEdqxGKAiMiIuJqA1IjFABGREbGhJTUyq2JADRU5wJsFEREpi1kVA2xkiUg2NTyU8F5JZXE1ARERkYUzq54BMh4+3RARWQ4WA2QQG1qiB8Nrh9SIwwREREQWjsUAERGRhWMxQEREZOFYDBAREVk4TiAkIjIirsQhNWLPABERkYUzq54BNVTkAKtyInPG65vUyKyKAV6ERCSbGh5KeK+kssyqGCAiko0NLakR5wwQERFZOBYDREREFo7FABERkYXjnAEiIiPiBEJSI7MqBtRwEQK8EInMGa9vUiOzKgZ4ERKRbGp4KOG9ksoyq2KAiEg2NrSkRpxASEREZOHYM0BEZEQcJiA1YjFARGREbGhJjThMQEREZOHYM0BEZEQcJiA1MqtiQA0XIcALkcic8fomNeIwARERkYUzq54BVuRERERVZ1bFABGRbGoYruSDE5XFYoCIyIjY0JIacc4AERGRhWPPABGREXGYgNSIxQARkRGxoSU14jABERGRhWMxQEREZOFYDBAREVk4FgNEREQWzqwmEKphFi/ACUZERKQsZlUMsJElItnU8FDCeyWVZVbFABGRbGxoSY1YDBARGRF7BkiNWAwQERkRG1pSI64mICIisnDsGSAiMiIOE5AasWeAiIjIwrEYICIisnAcJiAiMiJ2wZMasRggIjIizhkgNeIwARERkYVjzwARkRHxqZvUyKyKATV0zwG8WRARkbKYVTHARpaIiKjqzKoYYM8AERFR1ZlVMcBGloiIqOq4moCIiMjCmVXPABGRbGoYrmQvKpXFYoCIyIjY0JIasRggIjIi9gyQGrEYIIN4QyN6MPy7JDViMUAG8YZGRGQ5WAwQERkRe9VIjcyqGFDDRQjwQiQyZ7y+SY24zwAREZGFYzFARERk4cxqmIDdc8ajhiEX/nsTERmHWRUDZDxsaImILAeHCYiIiCwcewbIIA4TED0YXjukRiwGiIiMiA0tqRGLATKINzQiIsvBOQNEREQWjsUAERGRheMwARGREXECIakRewaIiIgsHHsGiIiMiE/dpEYsBoiIjIjDBKRGLAaIiIyIDS2pkVkVA2qoyAHeLIiISFnMqhhgI0tERFR1XE1ARERk4VgMEBERWTgWA0RERBbOrOYMEBHJpoaJzJxfRWWxZ4CIiMjCmVXPgBoqcoBVOZE54/VNamRWxQAvQiIioqozq2KAiEg2NfRQ8sGJymIxQERkRGxoSY04gZCIiMjCsWeAiMiIOExAasRigIjIiNjQkhqxGCAiMiL2DJAamVUxoIaLEOCFSGTOeH2TGnECIRERkYUzq54BVuREJJsaeih5r6Sy2DNARERk4cyqZ4CISDY+dZMasWeAiIjIwrFngIjIiDhngNSIxQARkRGxoSU1YjFARGRE7BkgNWIxQERkRGxoSY04gZCIiMjCmVXPgBq65wA+ORARkbKYVTHARtZ41FBY8d+biMg4zKoYUEMDBqijEVNDRiIiMg6zKgbYgBmPGgor/nuTEvHaITUyq2KAjIc3C6IHw2uH1IirCYiIiCwcewbIIHZ1Ej0YXjukRiwGyCDeLIgeDK8dUiMWA0RERsSeAVIjzhkgIiKycCwGiIiILByHCYiIjIhd8KRG7BkgIiKycCwGiIiILByLASIiIgvHOQNEREbEpYWkRuwZICIisnBm1TOghoocYFVOZM54fZMamVUxwIuQiIio6jhMQEREZOHMqmeAwwRERERVZ1bFABtZIiKiqjOrYoCISDY19FDywYnKMqtiQA0XIcALkcic8fomNTKrYoAXIRERUdWZVTHAngEiIqKq49JCIiIiC2dWPQN84iYiIqo69gwQERFZOBYDREREFs6shgmIiGRTw0RmDqlSWewZICIisnBm1TOghoocYFVOZM54fZMamVUxwIuQiIio6jhMQEREZOHMqmeAiEg2NQxXsheVymIxQERkRGxoSY1YDBARGRF7BkiNWAwQERkRG1pSI04gJCIisnAsBoiIiCycWQ0TqGGsDmA3IhERKYtZFQNsZImIiKrOrIoBIiLZ1NBDyQcnKovFABGREbGhJTUyq2JADRU5wJsFEREpi1kVA2xkiYiIqo5LC4mIiCycWfUMEBHJpobhSvaiUlksBoiIjIgNLamRWRUDaqjIAd4siIhIWcyqGGAjS0REVHWcQEhERGThzKpngIhINjUMV7IXlcpizwAREZGFYzFARERk4cxqmEAN3XMAu+iIzBmvb1Ij9gwQERFZOLPqGWBFTkREVHVmVQyQ8ahhyIXFHykRrx1SIxYDZBBvFkQPhtcOqRHnDBAREVk4FgNEREQWjsMERERGxDkDpEYsBsgg3tCIiCwHiwEyiA0tEZHlYDFARGRELKRJjTiBkIiIyMKxGCAiIrJwLAaIiIgsHOcMkEFcTUBEZDlYDJBBbGiJiCwHhwmIiIgsHIsBIiIiC8digIiIyMKxGCAiIrJwLAaIiIgsHFcTEBEZEZflkhqxGCAiMiI2tKRGZlUMqKEiB3izICIiZTGrYoCNLBHJpoaHEt4rqSyzKgaIiGRjQ0tqxGKAiMiI2DNAamRWxYAaLkKAFyKROeP1TWpkVsUAL0IiIqKq46ZDREREFs6segY4TEBERFR1ZlUMsJElIiKqOg4TEBERWTiz6hngMAEREVHVmVUxwEaWiIio6jhMQEREZOHMqmeAiEg2NQxXsheVymIxQERkRGxoSY04TEBERGThWAwQERFZOA4TEBEZEecMkBqxGCAiMiI2tKRGZlUMqKEiB3izICIiZTGrYoCNLBERUdWZVTFARCSbGnoo+eBEZbEYICIyIja0pEZcWkhERGThWAwQERFZOLMaJlDDWB2gjm5ENfwu1fB7JCJSA7MqBtg4GA9/l0QPhoU0qZFZFQNERLKxoSU14pwBIiIiC8digIiIyMKxGCAiIrJwnDNABnESFBGR5TCrYkANDRigjkZMDRmJiMg4zKoYYANGRLKp4aGE90oqy6yKASIi2djQkhpxAiEREZGFYzFARERk4VgMEBERWTgWA0RERBaOxQAREZGFM6vVBGpY0gNwtjERESmLWRUDbGSJiIiqzqyKAfYMEBERVR3nDBAREVk4s+oZIONRQy8Le1iIiIyDPQNEREQWzqx6BvikaDz8XRIRWQ72DBAREVk4FgNEREQWjsUAERGRhWMxQEREZOHMagIhEZFsXJZLasRigIjIiNjQkhqxGCAiMiL2DJAamVUxoIaLEOCFSGTOeH2TGnECIRERkYUzq54BVuRERERVx54BIiIiC2dWPQNERLKpYe4Se1GpLBYDRERGxIaW1IjDBERERBaOxQAREZGFYzFARERk4ThngIjIiDiBkNTIrIoBNVyEAC9EInPG65vUyKyKAV6EREREVcc5A0RERBaOxQAREZGFYzFARERk4cxqzgARkWxqmMjM+VVUFosBIiIjYkNLasRhAiIiIgvHngEiIiPiMAGpEXsGiIiILBx7BoiIjIhP3aRGLAaIiIyIwwSkRiwGiIiMiA0tqRGLATKITzdERJaDxQAZxIaW6MGwkCY14moCIiIiC8eeASIiI+JTN6kRiwEiIiPiMAGpEYsBIiIjYkNLasQ5A0RERBaOPQNkELs6iYgsB4sBMogNLRGRBRGS5Obmivfff1/k5ubKinBfzGg8asjJjMajhpzMaDxqyMmMFdMIIYSMIuTWrVuoVasWsrKy4OLiIiPCfTGj8aghJzMajxpyMqPxqCEnM1aMEwiJiIgsHIsBIiIiC8digIiIyMJJKwbs7Ozw/vvvw87OTlaE+2JG41FDTmY0HjXkZEbjUUNOZqyYtAmEREREpAwcJiAiIrJwLAaIiIgsHIsBIiIiC8digIiIyMKxGCAiiyCEQHp6OnJzc2VHIVIckxUDvBCJzFNBQQFCQ0ORmpoqO0qFhBBo3Lgxzp8/LzuK2cjPz8fp06dx79492VEqlJSUhG3btuHu3bsAiv8WSJdJiwE1XIihoaG4ffu23vt37txBaGiohESG7dmzx+AFeO/ePezZs0dCIn07d+6UHYFMwMbGBlFRUbJj3JeVlRUCAgKQkZEhO8p97d27F8OGDUOHDh1w8eJFAMDatWsRFxcnOVmxnJwcjBo1Co6OjmjWrBnS09MBABMnTsS8efMkp/tHRkYGunfvjocffhi9e/fGpUuXAACjRo3CtGnTJKdTFpMVA2q5ENesWaOtHku7e/cuIiMjJSQyrFu3bsjMzNR7PysrC926dZOQSN/TTz+Nhx56CLNnz1Z0EajkG++dO3cwbtw4eHl5wd3dHUOGDMG1a9dkx9LTt29f/PTTT7Jj3Ne8efPwxhtv4NixY7KjlCsqKgohISFwcHDAoUOHkJeXB6D42p4zZ47kdMXefvttJCYmYteuXbC3t9e+3717d6xfv15iMl1TpkxBjRo1kJ6eDkdHR+37gwcPxtatWyUm05WQkICjR49qv/7555/Rt29fvPPOO8jPzzdNCFMekbh582bRuXNncfToUVP+2ErJysoSN2/eFBqNRiQlJYmsrCztKzMzU6xZs0bUr19fdkwtjUYjrl69qvf+6dOnhbOzs4RE+q5duyYWLFggWrVqJWrUqCF69uwp1q9fL/Ly8mRH09q4caNwcHAQo0ePFnZ2diI5OVkIIcSnn34qevXqJTmdEFOmTBE1a9YUr7zyipg8ebJwd3cXffv2lR1Lz6xZs4Srq6sYMGCAmDNnjli8eLHOSylcXV2Fra2tsLKyEvb29sLNzU3npQStW7cWa9asEUII4eTkpP2bTEhIEPXq1ZMZTcvb21scOHBACKGb8ezZs4q5/wghRL169cThw4eFELo5k5OTRc2aNWVG09GuXTuxceNGIURxNnt7e/HCCy+Ixo0bi8mTJ5skg0l3IHRzc0NOTg7u3bsHW1tbODg46Hxu6EnXVKysrKDRaMr9XKPRICIiAuHh4SZMpa9///4AiivHp59+WmfbysLCQhw5cgSPPPKIoqpeoLjyXbVqFdatWwcAePHFFzFq1Ci0atVKaq42bdpgypQpGD58OJydnZGYmAh/f38cOnQIvXr1wuXLl6Xm8/Pzw/z58zFw4EAAwP/+9z+0b98ed+/eRY0aNaRmK83Pz6/czzQaDVJSUkyYpnxr1qyp8POXX37ZREnK5+joiBMnTsDX11fnbzIlJQWBgYGKmHfl6OiIY8eOwd/fXydjYmIiunTpgqysLNkRAQDOzs5ISEhAQECATs74+HiEhIQopqe6Vq1aSEhIwEMPPYSPPvoIO3bswLZt27Bv3z4MGTLEJD2rJr2bLFq0yJQ/rkp27twJIQSCgoIQFRWF2rVraz+ztbWFj48PGjRoIDFhsVq1agEonoPh7OysU1DZ2tqiffv2GDNmjKx45Wrbti08PT1Rp04dzJs3D19//TU+++wzdOjQAV988QWaNWsmJdfp06fRpUsXvfdr1aqFmzdvmj5QGRcuXECnTp20Xz/66KOwsbHB33//DW9vb4nJdCl98mAJJTT29+Pp6YmkpCT4+vrqvB8XFwd/f385ocpo164dfv31V0ycOBEAtA9SK1asQIcOHWRG0/Hkk08iMjISs2bNAlCcs6ioCPPnz1fMcCpQfD8vKioCAPz+++/4z3/+AwBo1KgRrl+/brIQVMq5c+dEYWGh7Bj39cEHH4js7GzZMe4rPz9f/PDDD6JXr16iRo0aon379uKrr74S2dnZIjU1VQwdOlQ0bdpUWj4/Pz+xfft2IYRuN+KaNWuk5iphZWWlNxzk7OwsUlJSJCWqWF5enjh16pQoKCiQHeW+7t69qzMcmJWVJTuSEEKIOXPmiMDAQPHHH38IZ2dnsXfvXvHNN98Id3d3sWTJEtnxhBBC7N27Vzg5OYmxY8cKe3t7MXnyZNGjRw9Rs2ZNER8fLzue1tGjR4WHh4d4+umnha2trXj++edF06ZNRb169URSUpLseFrdunUTw4cPF5GRkcLGxkacPXtWCCHErl27hI+Pj0kymLwYSEpKEuHh4WLIkCHiypUrQgghoqOjxbFjx0wdpVw3btwQ27ZtE2vXrhVr1qzReVHlvfbaa6JOnTqidu3aYvLkyQbnily6dEloNBoJ6Yop/car0WhEixYtRJs2bbQva2tr0axZM533ZLtz544IDQ0V1tbWwtraWltUvfbaa2Lu3LmS0/0jOztbTJgwQbi7uwsrKyu9lxIUFRWJ2bNni5o1awqNRiM0Go2wt7cX7777ruxoOpKSksTo0aPFY489Jpo2bSqGDh0qjhw5IjuWnps3b4rZs2eLgQMHil69eonw8HDx999/y46lIzExUTRv3ly4uLiIDz74QPv+a6+9Jl544QWTZDDpnIHdu3ejV69e6NSpE/bs2YOTJ0/C398f8+bNQ3x8PDZu3GiqKOXasmULhg4diuzsbLi4uOjMI9BoNFLnNZR25coVhIWFITY2FlevXtVbN1tYWCgp2T+Cg4MxevRo9O/fv9wjOe/du4d9+/aha9euJk5XTAiBOXPmYO7cucjJyQFQfIxoWFiYtmtRpoiIiEp93/vvv1/NSSo2efJk7Nu3D4sWLcLTTz+NI0eOwN/fHz///DM++OADHDp0SGq+EhMmTMDOnTsxa9YsvPTSS1i2bBkuXryI5cuXY968eRg6dKjsiFr5+flISkpCdnY2AgMD4eTkJDsSmVhubi6sra1hY2NT7T/LpMVAhw4dMHDgQEydOlVnMseff/6J/v3748KFC6aKUq6S9ahz5szRWYqiNL169UJ6ejpee+011K9fX2/y43PPPScp2T/27NmDjh076k10u3fvHvbv329wrF4W3nj/HR8fH6xfvx7t27fXubaTkpLQtm1b3Lp1S3ZEAIC3tzciIyPx1FNPwcXFBQkJCWjcuDHWrl2LdevWITo6WnZEREZG4rHHHkPTpk113s/NzcWGDRswfPhwScl0FRYW4scff8TJkycBAIGBgXjuuecUNbEVAG7cuIGVK1fq5Bw5cqTOvDAluHnzJjZu3Ijk5GS88cYbqF27NhISElCvXj14eXlVfwCT9D/8v5o1a2rHOkuPz6ampgo7OztTRimXo6OjNpeSOTk5iUOHDsmOUSErKyvtUFBp169fV0yXbGnp6ekiPT1ddowquXv3rvjvf/8rO4ZwcHDQXjelr+3Dhw8LFxcXmdF01KxZU6SlpQkhhPDy8hIHDx4UQgiRkpKimKVmGo1GODk5aZealbh8+bJirptjx44Jf39/4ejoqB2qqlmzpvD19VXU0vHdu3cLFxcX0ahRI9GvXz/Rr18/4e3tLVxcXMTu3btlx9NKTEwUdevWFY0bNxY1atTQXj/h4eHipZdeMkkGk55N4Orqqt0BqrRDhw6ZpvKphJCQEMTHx8uOcV+NGjVS/JaaQgiDyzUzMjJQs2ZNCYn03bt3DzNmzECtWrXg6+sLX19f1KpVC++++y4KCgpkxwMAXLt2Db/88gtiYmK0wz8FBQVYvHgxfH19FbHjW8ns8hJKnV3u7++vXfnQpEkTbNiwAUDx8KCrq6vEZLoiIiLw0ksv4YMPPpAdxaDRo0ejWbNmuHDhAhISEpCQkIDz58+jZcuWeOWVV2TH05owYQIGDx6M1NRUbNq0CZs2bUJKSgqGDBmCCRMmyI6nNXXqVIwcORJnz57V2cSpd+/epttR1iQlx/+bNm2a6Ny5s7h06ZJwdnYWZ8+eFXFxccLf319n0oSp/fzzz9rXihUrhLe3t3j//ffFxo0bdT77+eefpWUsa9u2baJnz54iNTVVdhQ9JRW4lZWV6N27t/brfv36iT59+ghfX18REhIiO6YQQoixY8cKDw8P8cUXX4jExESRmJgovvjiC+Hp6SnGjh0rO57Yu3evqFWrltBoNMLKyko8/vjj4vjx4yIgIEA0bdpUfP755yInJ0d2TNXMLl+wYIF2E6Tt27cLe3t7YWdnJ6ysrMSiRYskpyum0WjElStXxIEDB4Snp6cYMGCAyMnJUVTPgL29vcFJ30ePHhX29vYSEhlmb28vTp06pff+qVOnFJXTxcVFu7qhdM/auXPnTNZrbtJiIC8vT4wePVrUqFFDaDQaYWNjI6ysrMSwYcPEvXv3TBlFR8mM3fu9lHIhCqG7k5qTk5OidlIbMWKEGDFihNBoNGLw4MHar0eMGCFeeeUVMWfOHHHt2jWpGUu4uLiI6Ohovfd//fVXRXRvd+3aVbzwwgvi6NGjIiwsTGg0GvHwww+LH374QXY0PWqZXV7auXPnRFRUlEhMTJQdRav08FpaWppo1aqVaN26tfjjjz8Ucw9q2bKliI2N1Xs/NjZWNG/eXEIiwzp27Ch+/PFHvfd//PFH8cQTT5g+UDnc3d1FQkKCEEK3GIiJiRENGzY0SQaTTiAskZ6ejmPHjiE7Oxtt2rRBQECAqSOonhp2UouIiEBYWJhihgQM8fDwwO7du/Uma508eRJdunSRfg5AnTp1sHfvXgQGBuLu3btwcnLCpk2bFDFBVO1yc3N1umSVwsrKCpcvX4aHhweA4kOBhg4ditjYWNy5c0cRK4Wio6Px5ptv4oMPPkD79u0BAH/88QdmzpyJefPmoXPnztrvdXFxkRUT69evx5tvvomJEyfq5Fy2bBnmzZunc923bNlSVkyMHj0aGRkZ2LBhA2rXro0jR47A2toaffv2RZcuXUyyYZ+UYoBIKWbOnIlTp05h1apV2uWPeXl5GDVqFAICAqQv2SvbMDg7O+Pw4cN46KGHpOYCgFu3bmlv9PdbLSCzQSitsLAQc+bMwRdffIErV67gzJkz8Pf3x4wZM+Dr64tRo0bJjoiIiAi88cYbequZ3n//fezZs0cRp4FaWf0z3axkfkhJU1L6a41GI7V4KZ3TEI1Go4icWVlZeP755xEfH4/bt2+jQYMGuHz5Mjp06IDo6GiTPFBVezEwdepUzJo1CzVr1sTUqVMr/N4FCxZUZ5RKWbJkicH3NRoN7O3t0bhxY3Tp0gXW1tYmTqYvOTkZq1atQnJyMhYvXgwPDw/89ttv8Pb2lra9b9u2bREbGws3Nze0adOmwvMeEhISTJjMsH79+iE2NhZ2dnbacxISExORn5+P4OBgne/dtGmTyfNZWVlhx44d2mVQHTt2xIYNG9CwYUOd75PxVGNtbY1Lly7Bw8Oj3LM9lHCjLW3mzJlYs2YNZs6ciTFjxmj311+/fj0WLVqEAwcOyI6oCrt27arw2i5N1h4iAJCWllbp7/Xx8anGJJUTFxeHI0eOIDs7G23btkX37t1N9rOrfUHooUOHtLOyExISyv0DquwfVnVbuHAhrl27hpycHLi5uQEoXqfq6OgIJycnXL16Ff7+/ti5cycaNWokLWfZDZw+/PBDeHh4IDExEStXrpS2gdNzzz2nfcLu27evlAxV4erqigEDBui8J/Pf1ZDg4GCdlSMl+5bLfqopXaQo4Wm1MiIjI/Hll18iODgYY8eO1b7fqlUrnDp1SlquzZs3o1evXrCxscHmzZvL/T6NRoNnn33WhMkMe+qpp2RHqJS6desqepiyrM6dO+sMsZhStfcMHDlyBM2bN79vd41SrFu3Dl9++SVWrFih7YpNSkrCq6++ildeeQWdOnXCkCFD4OnpKXXHRDVs4ET/XmWfbGQ81fTv3x+rV6+Gi4sLIiMjMXjw4HJ3mlQKBwcHnDp1Cj4+PjrXzYkTJ/D4448jOztbSq7Sw0EV3SuV0svi5+eHkSNHYsSIEYo6MKssJycnDBo0CKGhodIa2fKU1wttyKRJk6oxyf+r7hmKpWfG+vn5ievXr1f3j/xX/P39DW7mk5CQIPz8/IQQQuzbt094enqaOJkuNWzgpAbvvfeeOHfunOwYqmRjY6Pd4728DaaUpm3btmLt2rVCCN3rJiIiQnTu3FlmNFVZuHChaNWqlbC2thbdu3cX69atE7m5ubJj6fnxxx/Fc889J2xsbERAQICYO3euuHjxouxYQgghfH19K/UqaXeqW7UPE7i6uiI1NRUeHh44d+6c9phGpbp06RLu3bun9/69e/e0Z9s3aNAAt2/fNnU0HSUbOJU9R172Bk5ubm6VHvJRwjkPP//8Mz788EN07doVo0aNwoABAxT1dJuenl6p75PxdNakSRO8/fbb6NatG4QQ2LBhQ7kTBWVvoSv+fzjlvffew8svv4yLFy+iqKgImzZtwunTpxEZGYlffvlFakY1ef311/H6668jISEBq1evxsSJEzF+/Hi8+OKLCA0NRdu2bWVHBFA8VNm3b19cu3YNa9euxerVqzFjxgyEhIQgNDQUffr0kbZ9suKO/a7uamPMmDHCzs5O+Pr6CisrK+Ht7S38/PwMvpSgd+/eom3btto1n0IU9wo8+uij4plnnhFCCLF582bpa2mVuoHT6tWrK/1SioSEBDFx4kRRt25d4erqKsaOHSv+/PNP2bGEEELnRL3S+12Ufk/W2vN9+/aJJ554QtStW1dYWVmJWrVqCVdXV72X7H0vhBCiQ4cO2mNh9+zZI7p37y7c3d2Fg4OD6NSpk9i2bZvkhELs379fbNmyRee9NWvWCF9fX+Hu7i7GjBmjyKdvIYqPKl+0aJF2A6dWrVqJlStXiqKiItnR9CxZskTY2dkJjUYj3N3dxYwZM8SdO3dkx5LOJEsLt27diqSkJEyaNAkzZ86Es7Ozwe+bPHlydUe5r8uXL+Oll15CbGys9qSoe/fuITg4GGvXrkW9evWwc+dOFBQUoGfPntJy5ufnY8KECVi9ejUKCwtRo0YNFBYW4sUXX8Tq1asVsdpBbQoKCrBlyxasWrUK27ZtQ5MmTTBq1CiMGDECtWrVkpKpRo0aaNiwIUaMGIFnn3223KeYkpUQspRdAqk0gwYNQnR0ND766CNFbUNbWq9evfDUU0/hrbfeAgAcPXoUbdu2xYgRI9C0aVP897//xauvvqqoLYoLCgrw448/YtWqVdi+fTvat2+PUaNG4cKFC1i2bBmCgoLw3XffyY6JK1euYM2aNVi9ejXS0tLQr18/bc6PPvoIDRo0QExMjNSMFy5cwObNm5Geno78/Hydz0yy0s6UlceIESPErVu3TPkjH9jJkye1WxAb2s5SKdLT08Wvv/4q1q9fL86cOSM7jsjKytL574peSpOXlye+//570bNnT1GjRg3RpUsX0bhxY+Hs7Cy+//57KZkuXbok5s2bJx555BFRr149MW3aNHHixAkpWSpy7tw5RT4FlrZhwwbh4eEhunfvLs6fPy87jh5PT0/x119/ab9+5513RKdOnbRfb9iwQTRt2lRGNK01a9aI3Nxc8b///U+89tprok6dOsLd3V1MmzZNnDx5Uud7ZW5NHBERIe7cuSOioqLEf/7zH2FjYyNatWolPv30U3Hjxg2d701KShI2NjZScpb4/fffhaOjo2jevLmoUaOGaN26tXB1dRW1atUS3bp1M0kGkxYDZDwlf+xl5eTkiIiICAmJipWeSFa2S1sJXduGxMfHiwkTJojatWuL+vXri7feekvbpSxEcbeih4eHxITF9u7dK0JDQ4Wzs7N44oknxJdffikKCwul5UlMTNT+/JJzHcp7KcXVq1fFwIEDhaurq5g4caKYMmWKzksmOzs7nVMzO3XqJGbPnq39OjU1VTg5OcmIplVyfVtZWYmQkBCxYcMGkZ+fb/B7s7OzxYgRI0ycsFhJThcXF/HKK69UOOyXk5MjdWhVCCEee+wx8d577wkh/pnYevv2bdGnTx/x2WefmSRDtQ8TlF5+1L9//wq/V8amLoD6NkYCdDd8KS0jIwMeHh7Slh/t3r0bnTp1Qo0aNbB79+4Kv1fmZiQlv7/g4GCcOnUKPXv2xJgxY/Dss8/qDbFcv34dHh4eipn8euXKFbzwwgvYvXs3rl27Ju1c9rLL4Ur2PSghex8EQwoLCzFz5kzMmTMH7du31xl20Wg02LFjh7RsPj4+WLt2Lbp06YL8/Hy4urpiy5Yt2s2vjh49iq5du0qdeFvyb3737l1FbNJTnpKcTk5Oejs5KlHpnUXd3NwQFxeHZs2aITExEc899xzOnTtX7RmqfRplrVq1tLPLXVxcFLO5UGmlN0Y6dOhQud+npOyinOOBExMTpTUOgG4DL7Oxv5+SRqtkDXJFKzDq1q2riEJg//79+Prrr/HDDz/gkUcewbJly6Qeu5uamgp3d3ftfyvd8ePHMXz4cGRmZiImJgbdunWTHUlH7969MX36dHz00Uf46aef4OjoiCeffFL7+ZEjRxSxDbVGo1F0IVBCo9GoohAAgJo1a2rnCdSvXx/JycnaXWSvX79ukgw8m0BlSpbuZWVl6RVXhYWFyM7OxtixY7Fs2TKJKf9x48YNrFy5EidPngQABAYGYuTIkVILFkD5E95KXLp0CZGRkVi1ahVu3LiBoUOHIjQ0FM2bN5cdTceePXvQsWNHvQmO9+7dw/79+9GlSxdJyYrNmzcPH3zwAV588UUsXry43EnMMl2/fh39+/dHXFwcnJycsGbNGvTr10/7eXBwMNq3b48PP/xQWkYrKys0b978vsvxZG81bmVlpfMgWh4lLG8GipdAPvPMMxgzZgzCwsLw888/Y8SIEdi0aRPc3Nzw+++/V3sGkxYDQUFB2LRpk97TzK1bt9C3b1+pXXRlJSUlITk5GV26dIGDg0O5T+KmtmbNGgghEBoaikWLFunMcre1tYWvry86dOggMeE/9uzZg2effRa1atVCu3btAAD/+9//cPPmTWzZskVqA2FlZYXZs2fDycmpwu8zyc5fFbCxsYGXlxdefvll9OnTR7vCpSyZJ64Byh22KlG/fn18+eWXitjK936ysrLg5OSkN1yVmZkJJycn2NraAiiefd6gQQOT7u5qZWWFadOm3fe6UcIBX2Xvj4Yo4XRXAEhJSUF2djZatmyJO3fuYNq0adi/fz8CAgKwYMECk/TEmLQYKO9p7OrVq/Dy8tJ21cuUkZGBQYMGYefOndBoNDh79iz8/f0RGhoKNzc3fPLJJ7IjAigem+/YsWO5jYMStGjRAh06dMDnn3+uvbEVFhZi/Pjx2L9/P44ePSotm5WVFRo2bFjhEkyNRoOUlBQTptJX0elwpd+X3dhaWVnhypUr2mGDEmfOnEG7du3ue6phdcvIyECdOnUq/f0tWrRAdHS04s6pKM3FxQWHDx+Gv7+/yX6mWnrU1JJTSUyy9dKRI0e0/33ixAntTn5AceOwdetWqbvmlTZlyhTY2NggPT1d56zrwYMHY+rUqYopBrp27YqioiKcOXMGV69e1RvTlt0tCxT3rmzcuFGnwbW2tsbUqVMRGRkpMVmx+Ph4xd8slD4WXzIpWKPRYMSIETq7NxYWFuLIkSPo2LGjrHhaVSkEAODcuXOKeDipiIwRXiX0jlaGWnIakpubi/Xr1yMnJwc9evRA48aNTfJzTVIMtG7dGhqNBhqNBkFBQXqfOzg44NNPPzVFlPuKiYnBtm3b9I6IDQgIqNJxmNXtjz/+wIsvvoi0tDRFPikCxccZnzx5Eo888ojO+ydPnpS+SY5abhZV7R4cP348Zs6cibp161ZTIl0l3bBCCDg7O8PBwUH7ma2tLdq3b48xY8aYJAtVP7VMMatqThlDLkDxSraCggJt+5efn48OHTrg+PHjcHR0xBtvvIHt27ebZOjXJMVAamoqhBDaU/VKdyXa2trCw8NDMTvm3blzx+AM1MzMTEXtWT927Fi0a9cOv/76K+rXr6+Yxq10L9CkSZMwefJkJCUloX379gCKi5hly5Zh3rx5siICUM9Nraq++eYbhIWFmawYWLVqFQDA19cXYWFhqjoulqqu9AqSypAxlAGgyqt/AgMDpeSMiYnBnDlztF9/++23SEtLw9mzZ+Ht7Y3Q0FDMnj0bv/76a/WHMcluBirSq1cv8e677wohijd/SElJEYWFhWLgwIFiwIABktP9w9HRUWdjHKUo2VCoZB/98l6yNx364IMPqrQf+bhx48S1a9eqMZFxlD6Jjx6cGn6PzGg8snKWnCtTYsiQIWLMmDHarw8dOiTq169vkiwmP67p7Nmz2Llzp8Fx7vfee8/UcfTMnz8fwcHBiI+PR35+Pt58800cP34cmZmZ2Ldvn+x4Wk888QSSkpJMNp5UWUof4y5R1dnOpn7iVpsrV64gLCwMsbGxuHr1ql7PixKGrcyNUnoD6cFZWVnpXCt//PEHZsyYof3a1dUVN27cMEkWkxYDX331FcaNG4e6devC09NT54+55HhR2Zo3b47Tp09j6dKlcHZ2RnZ2Nvr3748JEyagfv36suNpTZw4EdOmTcPly5fRokULvVUFspaaqWEzkgdRtnEjXSNGjEB6ejpmzJihqGErc8a/SfVr2rQptmzZgqlTp+L48eNIT0/X2QwrLS0N9erVM0kWkxYDs2fPxocffqg9lUtJXn75ZQQHB+Opp56Ct7c33n33XdmRKjRgwAAAQGhoqPY9JWz/unnzZvTq1Qs2NjbYvHlzhd/bp08fE6Wi6hYXF4e9e/eidevWsqNUKDIyEoMHD9ab/5Ofn4/vv/8ew4cPBwAsX77cZDfhskJDQw1ujHTnzh1MnDgRX3/9NYDilVkNGjSQEZGM5M0338SQIUPw66+/4vjx4+jduzf8/Py0n0dHR+Pxxx83SRaT7jMgazJJZTz11FM4ePAg8vPz4evri27duiEoKAhBQUHw9PSUHU/P/VY2yHpCL7tffXmUsuKhspydnZGYmKjIv93SZOUMDAzEt99+izZt2pj051aV0jdHAsrPeP36dXh6euLevXuSklWdku/5pcnMGRsbi19++QWenp6YOHGizgT2iIgIdO3aFU899VS15zBpz8DAgQMRExODsWPHmvLHVsquXbuQl5eH/fv3Y9euXdi1axe++eYbFBQUICAgQFscDBw4UHZUAMrtji89D0QJ+/lbmmHDhsHFxcXkP3fRokWYPn06li9fDl9fX5P//MoS5ewkeuHChfvuVlfdbt26BVF8kixu374Ne3t77WeFhYWIjo5W/L4YZallKENmzuDgYO1hVGWVndtUnUuHTdozMHfuXCxYsADPPPOMwXFu2Vu/lpWbm4v9+/fjt99+w5dffons7GxFPDmUSE5OxqJFi3T2/Z88ebIiDjMpz82bN6UervOglNAzkJubiyNHjhicfCt7yMXNzQ05OTm4d+8eHB0d9a5t2XvAt2nTBhqNBomJiWjWrJnO3vqFhYVITU3F008/jQ0bNkjLWHLyY3k0Gg0iIiIQHh5uwlT/TlxcHB577DFpy7IrO+Ry/vx5NGjQQDFL3MtTnT0YJi0GSo+F6AVRwNavJfLz83HgwAHs2rULO3fuxMGDB9GgQQN07dpV+8cj27Zt29CnTx+0bt0anTp1AgDs27cPiYmJ2LJlC3r06CE5IfDRRx/B19cXgwcPBlDcMxQVFYX69esjOjpa+sZDVTFu3DjMmjVL2mqCrVu3Yvjw4QZPMFPCkMuaNWsq/Fz2HvARERHa/y27t37JmR4DBgzQ7vsvw+7duyGEQFBQEKKionQO87K1tYWPj49i5ggUFhZi9erV2tUjZYtTpZwzY05DLkD1PpTw1ML/t2fPHp3G39vbG127dkXXrl3RpUsXvR0JZWvTpg1CQkL0Nu+ZPn06YmJipJ8aBhQXf99++y06duyI7du3Y9CgQVi/fj02bNiA9PR0xMTEyI4IQNlP3CUCAgLQs2dPvPfee9ImtpmDNWvWYPDgwTpd8EqTlpYGb29vRa/IeO2117B69Wo888wzBlePLFy4UFKyYiVDLm5ubjh79qzORkmFhYXYsmULpk+fjr///ltiyqqr1h5Kk+xmUEZeXp44deqUKCgokPHjDdJoNMLHx0d89tln4vLly7Lj3JednZ04c+aM3vunT58WdnZ2EhLps7e3F+np6UIIISZNmiReeeUVIURxRldXV5nRtH777Tfh7u6uyI2RSnN2dhZJSUmyY1QoKSlJhIeHiyFDhogrV64IIYSIjo4Wx44dk5xMX15enjh//rxIS0vTeSnFnj17xNChQ0WHDh3EhQsXhBBCREZGir1790pOVqxOnTri119/lR2jXCXXb3kva2trMXv2bNkxq6w6N0cy6UbMOTk5GDVqFBwdHdGsWTOkp6cDKF4zL3t72jfffBOenp54/fXX0aNHD0ycOBFRUVEGu2WVwN3dHYcPH9Z7//Dhw4qZZOTm5obz588DKO7m7t69O4DiyTqyu7VLTJw4EQMHDsSlS5dQVFSk81JKRgB4/vnnsWvXLtkxyrV79260aNECBw8exKZNm5CdnQ0ASExMlH6cbWlnz57Fk08+CQcHB/j4+MDPzw9+fn7w9fWtcBjTlKKiohASEgIHBwckJCQgLy8PQPHRxqW3rpXJ1tZWcRuelbZz507ExsZCCIGNGzdix44d2ldcXBzS09NVNffCJKqlxCjHpEmTxKOPPir27t0ratasqa1wfvrpJ9G6dWtTRinX7du3RXR0tHjzzTfF448/LmxsbESzZs3E+PHjxQ8//CA7nlZERIRwdXUV8+bNE3v27BF79uwRc+fOFa6urmLmzJmy4wkhhJgwYYLw8fER3bt3F3Xq1BG3b98WQgixbt060aZNG8npiqnhiVsIIe7cuSN69+4tXn75ZfHxxx+LxYsX67xka9++vfjkk0+EELpPLwcPHhReXl4yo+no2LGj6NKli4iOjhaHDh0Shw8f1nkpQevWrcWaNWuEELq/y4SEBFGvXj2Z0bQ+/vhjMX78eFFUVCQ7SoXOnTun+IxVUZ09AyYtBry9vcWBAweEELr/p86ePSucnZ1NGaXSMjIyRHh4uHBxcVFUt3FRUZFYsGCB8PLy0nZre3l5iUWLFinmjz8/P1/897//FZMmTRIJCQna9xcsWCC++uoricn+MXLkSLFixQrZMe5rxYoVokaNGsLJyUn4+PgIX19f7cvPz092PFGzZk2RkpIihNC9tlNTUxUzbCVE8ZkeJ0+elB2jQg4ODiI1NVUIofu7TE5OVszvsm/fvqJWrVrCz89P/Oc//xH9+vXTeSmJ0odchBAiLS3N4H27qKhIZ/hq7Nix1XZGikn3Gbh27ZrBLuw7d+4oZrJMUVER/vrrL+1eA/v27UN2dja8vb21Z7crgUajwZQpUzBlyhTcvn0bAPSWz8hmY2ODsLAwvfenTJkiIY1hS5cuxcCBA7F3715FL3cNDw9HREQEpk+fbvJjVivD1dUVly5d0utqP3ToELy8vCSl0hcYGKjYob8Snp6eSEpK0tuvIS4uTjGb97i6uqJfv36yY9xXVFQUXnrpJQwdOtTgkEt0dLTkhMX8/PwMrnrIzMyEn5+fdsjy888/r74Q1VJilOPJJ58US5YsEUL8cyKgEEK89tprIiQkxJRR9Hz00UeiV69ewsXFRWg0GtGwYUMxbNgwsXLlSm1OJcjJyRE///yzuHXrlt5nWVlZ4ueffxa5ubkSkhX7+eefRX5+vva/K3opgdKfuEu4ubkpejhj2rRponPnzuLSpUvak9ji4uKEv7+/+OCDD2TH04qNjRUdOnQQO3fuFNevXxdZWVk6LyWYM2eOCAwMFH/88YdwdnYWe/fuFd98841wd3fX3j+pctQw5CJE8YTHq1ev6r1/7tw54ejoaJoMQphuaWFcXBx69eqFYcOGYfXq1Xj11Vdx4sQJ7N+/H7t378ajjz5qqih6GjRogKeeegrdunVDt27dFDs5ZvHixdi8eTNiY2MNft69e3f069cPEyZMMHGyYmrbjtjT0xOTJk1S7BN3iSlTpsDd3R3vvPOO7CgG5efnY8KECVi9ejUKCwtRo0YNFBYW4sUXX8Tq1asVs5lLyb9x2Z5IIflMj7JZ5syZg7lz5yInJwcAYGdnh7CwMMyaNUtyOl3Xrl3D6dOnAQCPPPKIzhI+JXB0dMSJEyfg6+ursywvJSUFgYGByM3NlZpv6tSpAIrv62PGjNHZiriwsBAHDx6EtbW1SU7MNekwQefOnXH48GHMmzcPLVq0QExMDNq2bYsDBw6gRYsWpoyip6rrTatzW8iKfPvttzpHXJb1+uuvY+bMmdKKAbVtR5yfn4/BgwcruhAAim8M8+fPx7Zt29CyZUu94YwFCxZISlbM1tYWX331FWbMmIFjx44hOzsbbdq0QUBAgNRcZe3cuVN2hPvSaDQIDw/HG2+8gaSkJGRnZyMwMFBnoyTZSnbwi4yM1F7n1tbWGD58OD799FOdRk0mpQ+5HDp0CEBxAXj06FGdTa9sbW3RqlUrg0Ot1YGbDj0gWQdbuLm5ITExEd7e3gY/T09PR6tWrUx2BrYhzz//PEaPHo2QkBDFzAUpj9KfuEuUPta0LI1Go5gd38gyvPrqq/j999+xdOlS7Q6ocXFxmDRpEnr06FG9Y9tVMHfuXHzzzTf4+uuv0aNHD0RHRyMtLQ1TpkzBjBkzMHHiRNkRAQAjR47E4sWLpZwrUqLaewZu3bpV6e+V+YuoKlk11L1793Dt2rVyi4Fr165J32Lzxo0beOaZZ9CgQQOMHDkSI0aMUEQVbojSn7hLKPGJtqSLszKU8nsEgL1792L58uVISUnBDz/8AC8vL6xduxZ+fn7o3LmzlExVmZy8adOmakxSOVFRUdi4caPOaXq9e/eGg4MDBg0apJhiYPr06SgqKkJwcDBycnLQpUsX7ZCLUgoBAFi1ahUAICkpCcnJyejSpQscHBzKPVirOlR7MeDq6lrp/zNKGK9TumbNmuH3338vd35FTEwMmjVrZuJUumJjY5GWloZVq1YhMjISH374Ibp27YrRo0djwIAB0g4tMeTo0aPaY3ePHTum85kSezVk3izKKuniLJGQkIB79+7hkUceAQCcOXMG1tbWUucClaXU2eWyT0ysqpycHIPbYnt4eGjnOSiBGoZcgOJVAwMHDsTOnTuh0Whw9uxZ+Pv7Y9SoUXBzc8Mnn3xS/SGqe4birl27tK/Vq1cLT09PMX36dO2M8unTp4v69euL1atXV3cUo6rOzR8qsnz5clGzZk2xZcsWvc82b94satasKZYvX27yXBWJjY0VQ4cOFY6OjsLNzU2MHz9exMfHy46lKtevXxdBQUHabVZL/vZGjhwppk6dKjmdEJ988ol49tlnRWZmpva9zMxM8dxzz4mPP/5YYjJdapldrnRBQUFi4MCB4u7du9r3cnJyxMCBA0VwcLDEZOr00ksviZCQEHH+/Hmdv8utW7eKwMBAk2Qw6ZyB4OBgjB49Gi+88ILO+9999x2+/PJLRW+3WpbMI22HDRuG7777Dk2aNNE+hZ06dQpnzpzBoEGDsG7dOpNnqozbt2/ju+++wzvvvIOsrCzpwxmlKemJ25Dhw4fj6tWrWLFiBZo2bar929u2bRumTp2K48ePS83n5eVlsFfq2LFj6Nmzp2IOhFH67HIACAoKwqZNm/SO+r516xb69u2riPkhx44dQ0hICPLy8rSnjyYmJsLe3h7btm2T2juptiEXoHii47Zt29CqVSu9v8uWLVtqt/euTiZdTXDgwAF88cUXeu+3a9cOo0ePNmUUVfvmm2/Qp08ffPfddzhz5gyEEHjkkUcQERGBQYMGyY5nUGpqKlavXo3Vq1cjKytLe06BbBkZGRg0aJDc7rlKiImJwbZt2/ROzwwICEBaWpqkVP+4desWrl27pvf+tWvXtJtiKYHSZ5cDwK5du5Cfn6/3fm5uLvbu3Sshkb7mzZvj7Nmz+Pbbb3Hq1CkAwAsvvIChQ4fCwcFBaja1DbkAxaszDK3AyMzMNN2wqkn6H/7fww8/LN544w2999944w3x8MMPmzLKv1ad20Ia09y5c8WNGzek/Oy7d++KtWvXim7duglra2vh6+srIiIitCcZKoESuucqw8nJSXtKZemcf/31l6hdu7bMaEKI4t+jr6+viIqKEufPnxfnz58XGzduFH5+fmL48OGy42kpeUOfxMREkZiYKDQajdi5c6f268TERJGQkCDmzJkjfHx8pGak6tGrVy/x7rvvCiH+2ZCvsLBQDBw4UAwYMMAkGUxaDPz666/C3t5eNG/eXIwaNUqMGjVKtGjRQtjb2yvqOMy7d++KgwcPii1btihy17yqcHZ2NvnchoMHD4pXX31VuLq6Cnt7e/HCCy+I7du3K+bMhNLq1aunPaCm7D7wNWvWlBlNhxJuFhW5c+eOGDdunLCzs9MeE2trayvGjRsnsrOzZcfTKioqErNnzxY1a9bUnulhb2+v/d3KVPrYXUNHajs6OoqVK1dKy6e23UWFEKJbt24GH4aysrJEt27dTB+oHEePHhUeHh7i6aefFra2tuL5558XTZs2FfXq1TPZzqMm32fg/Pnz+Pzzz7VdS02bNsXYsWPRqFEjU8Yo19atWzF8+HCD+5crZYeyqpAxt8HKygqtWrXCqFGjMHToULi5uZnsZ1eVs7MzEhISEBAQoPO7io+PR0hICDIyMmRHBFA8RhscHIy2bdtix44d6NOnD44fP47MzEzs27cPDz30kOyIAIq7O5OTkwEADz30EGrWrCk5kWH5+fmKm12elpYGIQT8/f3x559/6uzmZ2trCw8PD6k7Oaptd1FAN3NpV69ehZeXFwoKCiQl05eVlYWlS5ciMTER2dnZaNu2LSZMmID69eub5Odz06EyAgIC0LNnT7z33nsGl86ojYxiICEhAW3btq3098vazREoXhv96KOPYtasWXB2dsaRI0fg4+ODIUOGoKioCBs3bjR5pvLIvlkQqcWRI0cAAK1bt8aOHTtQu3Zt7WeFhYXYunUrli9fjnPnzklKqDwmKQZK/mHup2XLltWc5P5cXFxw6NAhxTxp/VsyVz1UlqzdHAH1PHGnp6ejUaNGBlc4pKenl7sJVXWr7Mxtpczazs3NxaeffoqdO3fi6tWreltmJyQkSEr2j8jIyAo/Hz58uImSlC8yMhKDBw/Wm9yWn5+P77//XnpGKysr7bViqIlzcHDAp59+itDQUFNH06psuwiYpm00STFQ8g9T0Y9SStdSaGgoOnXqhFGjRsmOYhRqKAZkZ1TDE7e1tbXBI04zMjLg4eEh7doZOXJkpb6vZIc12YYOHYqYmBg8//zzqFevnl5x9f7770tK9o+yw2oFBQXIycmBra0tHB0dkZmZKSnZP5T691hC6UMuQOXaRcB0baNJlhampqaa4scYhVrOtyfjKHniDg8PN/iZrCfuskQ5+x5kZ2fD3t5eQqJiVW3kL1y4gAYNGkg7GOqXX35BdHS0dj99JTJ0rsjZs2cxbtw4vPHGGxIS6Svv7/HChQuKWNrn4+MDQNmHpSmtXTRJMVDyD1NZMseQ161bh5iYGNjb22PXrl06f/AajUZ1xcCTTz4pfd2vkvn5+ZX7hOPn5yf9Cadk/3+NRoMZM2YYPOK0devWktJVXWBgoLQhIaB4cyRnZ2cpP/vfCAgIwLx58zBs2DDt5GsZ2rRpA41GA41Gg+DgYNSo8U8TUlhYiNTUVDz99NPS8pWl5CGX0u3inj170LFjR53fJ1B8Fs3+/fur3IY+CJNuOlRZ33zzDcLCwqQUA+Hh4YiIiFD8+faV7aaTtde6Wij1ibuEko44NQbZ85U/+eQTvPXWW/jiiy9McoM1pho1akjfybFv374AgMOHDyMkJERnFYatrS18fX0xYMAASen0TZ48WefrskMusuc2lOjWrZvB+3lWVha6detmPsMEVSXzhqGW8+3L+x3l5eXpNBhkmFqeuEtOKxw5ciSWLFmiyqdaJWnXrh1yc3Ph7+8PR0dHvWFAJYzHb968WedrIQQuXbqkc1ywLCVzKnx9fTF48GBFFMwVUcOQC1D+Q0lGRobJlucqshiQ6eWXX8b69esVe779kiVLABQ3YitWrNCpzAsLC7Fnzx40adJEVrwHMmzYMJMfX62WJ+7Ss/Vffvnlcr9PKbP1le6FF17AxYsXMWfOHIMTCJWg5Om7hEajgbu7O4KCghSzPXZFf4tKp5QhF+Cf61uj0WDEiBE6qzMKCwtx5MgRdOzY0SRZWAyUofTz7RcuXAiguBH74osvdGbElnTTGTr/QZbc3FwcOXLE4DKuPn36AICUs8/V8sSthMlY5mT//v04cOCA9nAdJSq5TkrOeig9E14pCgsLsXDhQmzYsAHp6el6ZykooYelIkoYcgH+ub6FEHB2dtaZ32Vra4v27dtjzJgxJsnCYqAMpZ9vXzIDtVu3bti0aZOid/dT8m6OanniVsqSPGORfQ01adIEd+/elZqhIjdv3kR4eDjWr1+v7eJ2c3PDkCFDMHv2bL2TDGWJiIjAihUrMG3aNLz77rsIDw/HuXPn8NNPP+G9996THU9LyUMuwD/Xt6+vL8LCwqTu2KnIHQhlrzsn41Dybo5qWx9vLmRf2zExMYiIiMCHH35ocOmwqYerSsvMzESHDh1w8eJFDB06FE2bNgUAnDhxAt999x0aNWqE/fv3K+IB4KGHHsKSJUvwzDPPwNnZGYcPH9a+98cff+C7776THREA9OZ+lR1yUdJeIrIpshgYN24cZs2aJWU1QQmln28PFK/p3bx5s8FuOtnDGYD57eZI5QsNDcXixYv1hlvu3LmDiRMn4uuvvwZQfDZJgwYNpG34UtI4lL2WS65vmb1Vr7/+OmJjY/H777/rFc+XL19Gz549ERwcrB0qlKlmzZo4efIkvL29Ub9+ffz6669o27YtUlJS0KZNG2RlZcmOqEPJQy5A8RLnitqXlJSUas9g8mECpY4hl1DL+faxsbHo06cP/P39cerUKTRv3hznzp2DEKJK5wJUp+effx67du1iMWAB1qxZg3nz5ukVA3fv3kVkZKS2GJB9IFnJXBEl+umnn7B8+XKDvWienp6YP38+xo4dq4hioGHDhrh06RK8vb3x0EMPISYmBm3btsVff/2lt0WxLGoZcgGKC8HSCgoKcOjQIWzdutVkqx5MWgwoeQy5xJQpU2BjY4P09HRtNx0ADB48GFOnTlVMMfD2228jLCwMERERcHZ2RlRUFDw8PDB06FDFbPrB3RzN361btyCKj0LH7du3dZaaFRYWIjo6Wm/ttExdu3aVHaFcly5dQrNmzcr9vHnz5rh8+bIJE5WvX79+iI2NxRNPPIGJEydi2LBhWLlyJdLT0zFlyhTZ8Socclm9ejViY2MVM+QC6O+HUGLZsmWIj483SQaTDhMoeQy5hKenJ7Zt24ZWrVrpjG+mpKSgZcuWyM7Olh0RAHTG6dzc3BAXF4dmzZohMTERzz33nCJO41q5ciXGjh0Le3t71KlTR283R1N0fVH1Kn0gjCEajQYREREGt3uW5ebNm/jzzz8N9k7K3ITGy8sL69evR+fOnQ1+vnfvXgwePFgRs+DL+uOPP7B//34EBATg2WeflR1HVUMuFUlJSUHr1q1x69atav9ZJu0ZuHLlCqZOnarYQgAoHuMsvQFNiczMTMV0fwHFY3Yl8wTq16+P5ORk7VOFoZ4XGdSymyM9uJ07d0IIgaCgIERFRekcFWtrawsfHx80aNBAYkJdW7ZswdChQ5GdnQ0XFxe9AlVmMRASEoLw8HBs375db+OwvLw8zJgxQzG9fmW1b98e7du3lx1DS01DLhXZuHGjzjVVnUxaDKhhDPnJJ59EZGQkZs2aBaD4BlFUVIT58+ejW7duktP9o3379oiLi0PTpk3Ru3dvTJs2DUePHsWmTZsUc1GqZTdHenAl3e6pqanw9vZW3CTbsqZNm4bQ0FDMmTPHYNEv08yZM9GuXTsEBARgwoQJaNKkCYQQOHnyJD777DPk5eVh7dq1smMCAObOnYt69erpHQH89ddf49q1a3jrrbckJSumpiEX4J8zH0oIIXD58mVcu3YNn332mUkymHSYICcnBwMHDoS7u7tix5DVcr59SkoKsrOz0bJlS9y5cwfTpk3TdtMtWLBAEfuuT5kyBe7u7ordzZGMa+/evVi+fDlSUlLwww8/wMvLC2vXroWfn1+5Xd+mVrNmTRw9elSxy5ZTU1Mxfvx4xMTEaLcc12g06NGjB5YuXYrGjRtLTljM19cX3333nd7ueAcPHsSQIUOkn8intiGXiIgIna+trKzg7u6Op556ymQ7ypq0GFDLGLKSz7cfPnw4li1bpp21nZiYiMDAQL3CSgkmTZqEyMhItGrVSpG7OZLxREVF4aWXXsLQoUOxdu1anDhxAv7+/li6dCmio6MVc2BW//79MWTIEAwaNEh2lArduHEDZ8+eBQA0btzYZF3FlWVvb4+TJ0/Cz89P5/2UlBQEBgYiNzdXUrJioaGhSE5OLnfIJSQkBP7+/tpVLmTiYsDT0xOTJk1S9Bhyyfn2hro7lXC+fdnTCl1cXKQeCVuRioZVNBoNduzYYcI0VJ3atGmDKVOmYPjw4ToTbw8dOoRevXpJ7ZItvQvdtWvXMHPmTIwcOdJg72TJ8maqWEBAAN5//30MGzZM5/21a9fi/fffl/5gd+HCBbRr1w52dnblDrnEx8dLX+pa4uLFi4iKisKZM2cAAI888gj69+8PLy8v04UQJuTm5iaSkpJM+SOrzMrKSly5ckXv/evXrwsrKysJiXRpNBqdfE5OTiI5OVliIiIhHBwcRGpqqhBC928yOTlZ2NnZSUxWfM1U5qWE61stPvroI1GnTh3x9ddfi3Pnzolz586JlStXijp16og5c+bIjieEECIlJUU8/fTTwsrKSuffOCQkRJw9e1Z2PK1ly5YJOzs7odFoRK1atUStWrWERqMRdnZ2YtmyZSbLYdIJhEo/ERBQ/vn2aqSG3Rzp3/H09ERSUhJ8fX113o+Li5Pea1V2+SD9e2+88QYyMjIwfvx47aome3t7vPXWW3j77bclpyvm5+eH3377TdFDLr/++ismTZqE119/HdOmTdMORV+6dAn//e9/MXnyZPj6+qJ3797VnsWkwwRKHkMuOd9+8eLFGDNmjMHz7a2trbFv3z5ZEQEUTyzZsWOH9g+6Y8eO2LBhAxo2bKjzfS1btpQRT0d5uzmGhoYqajdH+vfmzp2Lb775Bl9//TV69OiB6OhopKWlYcqUKZgxYwYmTpwoO2K5bt68qajd6NQkOzsbJ0+ehIODAwICAhS1/FoNnnrqKXTu3BmzZ882+Pm7776LuLg47Nq1q9qzmLQYUPIYckm23bt3o0OHDnrn25ecKhUQECArIoB/Nnkx9M9W8r5SdnMcPnw4rl69ihUrVqBp06baceRt27Zh6tSpOH78uOyIZCRCCMyZMwdz585FTk4OAMDOzg5hYWHaZbpK8NFHH8HX1xeDBw8GAAwcOBBRUVGoX78+oqOjFX20sVJduHABAPQeSOj+XFxc8Ndff+GRRx4x+Pnp06fx2GOPmWTTIUUeVCST0s+3T0tLq9T3KWFpoVp2cyTjyc/PR1JSErKzsxEYGAgnJyfZkXT4+fnh22+/RceOHbF9+3YMGjQI69evx4YNG5Ceno6YmBjZEVWhqKgIs2fPxieffKK9jp2dnTFt2jSEh4crdoK40txvqWtKSgpatGiBO3fuVHsWkx9UBChzDFkt59tXtZEfP348Zs6cKeUESLXs5kjGY2tri8DAQNkxynX58mXtDPJffvkFgwYNQs+ePeHr64snnnhCcjr1CA8Px8qVKzFv3jx06tQJQPH8kA8++AC5ubn48MMPJSdUh2bNmuHnn38u9zyHn376qcLNk4zJpMWAkk8ErFWrlrSfXZ2++eYbhIWFSSkG1LKbIz2Y0gX0/cguoku4ubnh/PnzaNSoEbZu3aodqxVCKGJoTS3WrFmDFStW6CzFbNmyJby8vDB+/HgWA5U0YcIEjBs3DnZ2dnjllVdQo0Zxk3zv3j0sX74c7777rsl2IDRpMaDkEwFXrVol7WdXJ5mjQPPnz0dwcDDi4+ORn5+PN998U2c3R1I3NRbQ/fv3x4svvoiAgABkZGSgV69eAIBDhw4pZnc/NcjMzDS4M16TJk2QmZkpIZE6vfzyyzh69Chee+01vP3223jooYcghNDuMDtp0iSMGDHCJFlMvukQx5BNq/TvWQYl7+ZIlqegoACLFy/G+fPnMWLECLRp0wYAsHDhQjg7O2P06NGSE6rDE088gSeeeAJLlizReX/ixIn466+/8Mcff0hKpk5//PEH1q1bp10C+fDDD2PIkCEmPWfGpMWAs7MzEhISEBAQoNNIxcfHIyQkBBkZGaaKYjFkFgNK382RjCcoKAibNm3SW6J369Yt9O3bl7tNmpndu3fjmWeegbe3Nzp06AAAOHDgAM6fP4/o6Gg8+eSTkhOap+qcA2bSYqB379549NFHMWvWLDg7O+PIkSPw8fHBkCFDUFRUhI0bN5oqisWQWQyU3Tq5REZGBjw8PDhGa0asrKxw+fJlvX/rq1evwsvLCwUFBZKSFW9H3KtXL9jY2OhsTWwItyOuvL///hvLli3DqVOnAABNmzbF+PHjFXVktbmpzu3nTTpngGPIloW7OZq/I0eOaP/7xIkTOmcQFBYWYuvWrabdX92Avn37aguVvn37lvt9StmfQy0aNGigN1HwwoULeOWVV/Dll19KSmXeqvPZ3aTFQPPmzXHmzBksXboUzs7OyM7ORv/+/TmGXI2GDRsGFxcXk/7Mkt0cNRoNZsyYYXA3x9atW5s0E1WP1q1bQ6PRQKPRICgoSO9zBwcHfPrppxKS/aP0dsTcmrh6ZWRkYOXKlSwGVMikxUDJGHJ4eLjBzziGXDW5ubk4cuQIrl69qneTK+nu/Pzzz02e69ChQwCKq9ijR4/q7ebYqlUrhIWFmTwXGV9qaiqEEPD398eff/4Jd3d37We2trbw8PCAtbW1xIREVBkmLQb8/PzKHUP28/NjF10VbN26FcOHD8f169f1PpPd3blz504Ayt/Nkf69kk2wlPzEXXbGe0UmTZpUjUmIlMukEwitrKxw5coVnacHoHiL3cDAQJNsuWguAgIC0LNnT7z33nuoV6+e7Dg6KrsZjVI2oqF/LzIyssLPhw8fbqIk+vz8/Cr1fRqNBikpKdWcxrwlJiaibdu2fLCrJtU5IdwkPQMcQza+K1euYOrUqYorBAB1bkZD/87kyZN1vi4oKEBOTg5sbW3h6OgotRhITU2V9rPNzf0K/Zs3b5omiIWqzjlgJikGOIZsfM8//zx27dqFhx56SHYUPea6myOV78aNG3rvnT17FuPGjcMbb7whIdH9lXSKyj4XRU3uV+jXqlVLauGnZrLngJl0mIBjyMaTk5ODgQMHwt3dHS1atICNjY3O5xz7JCWIj4/HsGHDtGvRlWDlypVYuHChdre3gIAAvP7669x9sBpcuHABDRo04CmG96GEOWAmKQY4hmx8K1euxNixY2Fvb486deroPN1w7JOU4vDhw+jSpYtJzmOvjPfeew8LFizAxIkTdXbOW7p0KaZMmYKZM2dKTmheqnOTHHOihDlgJikGRo4cWanvY/dy5Xl6emLSpEmYPn06q26SruzOfkIIXLp0CUuXLkWjRo3w22+/SUqmy93dHUuWLMELL7yg8/66deswceJEg09m9OBkn42iFi4uLjh06JDUYV+TzBlgI298+fn5GDx4MAsBUoSyO/tpNBq4u7sjKChI6mmkZRUUFKBdu3Z67z/66KO4d++ehEREypgDZtI5A2Q8U6ZMgbu7O9555x3ZUYi0rl27BgB6y4eVYuLEibCxscGCBQt03g8LC8Pdu3exbNkyScnME3sGKkcJc8BMuukQGU9hYSHmz5+Pbdu2oWXLlnp/PGVvdkTV5ebNmwgPD8f69eu1qwrc3NwwZMgQzJ49W+8kQ1MrWdoMFPdYrFixAjExMdrjYQ8ePIj09HTOgidp1q1bh5iYGNjb22PXrl16c8BMUQywZ0ClunXrVu5nGo2GR8aSSWRmZqJDhw64ePEihg4diqZNmwIoPrTou+++Q6NGjbB//364ublJy1jRtVIarxvj4wTCylHCHDAWA0T0wF5//XXExsbi999/15sFffnyZfTs2RPBwcFYuHChpIQkE4cJKqd27dr466+/pM4Z4OwzlUtKSsK2bdtw9+5dANV7xCVRWT/99BM+/vhjg8uhPD09MX/+fPz4448SklF1Cg0Nxe3bt/Xev3PnDkJDQ7VfnzhxQnt+BZXv5Zdfxvr166VmYM+ASmVkZGDQoEHYuXMnNBoNzp49C39/f4SGhsLNzU1RM7jJfNnZ2SE5ORkNGzY0+PmFCxfQuHFj5ObmmjhZ+eLj47Fhwwakp6cjPz9f5zPudVI51tbWBg+du379Ojw9Pbkyo4omTZqEyMhItGrVStocMPYMqNSUKVNgY2OD9PR0nbMeBg8ejK1bt0pMRpakbt26OHfuXLmfp6amonbt2qYLdB/ff/89OnbsiJMnT+LHH39EQUEBjh8/jh07dvBMjUq4desWsrKyIITA7du3cevWLe3rxo0biI6O1isQ6P6OHj2KNm3awMrKCseOHcOhQ4e0r8OHD5skA1cTqFRMTAy2bdum90QWEBCAtLQ0SanI0oSEhCA8PBzbt2/XOXMEAPLy8jBjxgw8/fTTktLpmzNnDhYuXIgJEybA2dkZixcvhp+fH1599VXUr19fdjzFc3V1hUajgUajwcMPP6z3uUajQUREhIRk6lZy7LtMLAZU6s6dOzo9AiUyMzNhZ2cnIRFZopkzZ6Jdu3YICAjAhAkT0KRJEwghcPLkSXz22WfIy8vD2rVrZcfUSk5OxjPPPAOg+JC0O3fuQKPRYMqUKQgKCmJDdh87d+6EEAJBQUGIiorS6fWxtbWFj48PGjRoIDGhuiUlJSE5ORldunSBg4MDhBAmO0iLxYBKPfnkk4iMjMSsWbMAFFfkRUVFmD9/fqWXUhH9Ww0bNsSBAwcwfvx4vP322zonAfbo0UO7HbFSuLm5aSe+eXl54dixY2jRogVu3ryJnJwcyemUr2vXrgCKh3+8vb154qORlDcHbNSoUSabA8ZiQKXmz5+P4OBgxMfHIz8/H2+++SaOHz+OzMxM7Nu3T3Y8siB+fn747bffcOPGDe1JgI0bN1bUXIESXbp0wfbt29GiRQsMHDgQkydPxo4dO7B9+3YEBwfLjqcaPj4+2Lt3L5YvX46UlBT88MMP8PLywtq1a+Hn54fOnTvLjqgqpeeAlezVARTPAZs6dSqLASpf8+bNcebMGSxduhTOzs7Izs5G//79MWHCBI59khRubm54/PHHZceo0NKlS7UrG8LDw2FjY4P9+/djwIABePfddyWnU4+oqCi89NJLGDp0KBISEpCXlwcAyMrKwpw5cxAdHS05obooYQ4YlxaqVHp6Oho1amSwmy49PR3e3t4SUhGRJWjTpg2mTJmC4cOH62wsdOjQIfTq1QuXL1+WHVFVnJ2dkZCQgICAAJ3fZ3x8PEJCQpCRkVHtGbi0UKX8/Py0h8KUlpGRAT8/PwmJiJTP2toaV69e1Xs/IyMD1tbWEhKp0+nTp9GlSxe992vVqoWbN2+aPpDKlcwBKyFjDhiHCVSqvFmm2dnZsLe3l5CISPnK6wjNy8vTWxpJ5fP09ERSUhJ8fX113o+Li+PWww9ACXPAWAyoTMkJbBqNBjNmzNBZXlhYWIiDBw+idevWktIRKdOSJUsA/HNqoZOTk/azwsJC7NmzB02aNJEVT3XGjBmDyZMn4+uvv4ZGo8Hff/+NAwcOICwsDDNmzJAdT3WUMAeMcwZUpqTLaPfu3ejQoYPO04ytrS18fX0RFhaGgIAAWRGJFKdk6CwtLQ0NGzbUGRIouW5mzpyJJ554QlZEVRFCYM6cOZg7d652SaadnR3CwsK0y52p8pQwB4zFgEqNHDkSS5YsgbOzs+woRKrRrVs3bNq0SeqRyuYkPz8fSUlJyM7ORmBgoE6PC1VeeWc9ZGRkwMPDA4WFhdWegcWAyvTv379S38cDV4jur7CwEEePHoWPjw8LBJLGysoKV65cgbu7u877aWlpCAwMxJ07d6o9A+cMqAwPUyF6cK+//jpatGiBUaNGobCwEF26dMGBAwfg6OiIX375BU899ZTsiIpV2QcRgA8jlaWkOWAsBlRm1apVsiMQqdYPP/yAYcOGAQC2bNmCc+fO4dSpU1i7di3Cw8O5e2cF+CBifIcOHQJQPAfj6NGjenPAWrVqhbCwMJNk4TABEVkMe3t7JCUloWHDhnjllVfg6OiIRYsWITU1Fa1atcKtW7dkRyQLpIQ5YOwZICKLUa9ePZw4cQL169fH1q1b8fnnnwMAcnJyuOlQFQQFBWHTpk1wdXXVef/WrVvo27cvduzYISeYypQeenn55ZfL/T5TDLuwGCAiizFy5EgMGjQI9evXh0ajQffu3QEABw8e5D4DVbBr1y7k5+frvZ+bm4u9e/dKSKROShp6YTFARBbjgw8+QPPmzXH+/HkMHDgQdnZ2AIqXdk2fPl1yOuU7cuSI9r9PnDihcwZBYWEhtm7dCi8vLxnRVElJc8A4Z4CIiCrFyspKuzGOoabDwcEBn376KUJDQ00djf4lHlRERGavd+/eyMrK0n49b948nQN1MjIyEBgYKCGZuqSmpiI5ORlCCPz5559ITU3Vvi5evIhbt26xEFAp9gwQkdkru8Obi4sLDh8+rD1U58qVK2jQoIFJdnojUiLOGSAis1f2mYfPQP9O6eN2DRk+fLiJkpCxsBggIqIqmTx5ss7XBQUFyMnJga2tLRwdHVkMqBDnDBCR2dNoNHonwhk6IY4q58aNGzqv7OxsnD59Gp07d8a6detkx6MHwDkDRGT2rKys0KtXL+1Swi1btiAoKAg1a9YEAOTl5WHr1q2cM/AvxcfHY9iwYTh16pTsKFRFHCYgIrNXdne3kvMJSmPX9r9Xo0YN/P3337Jj0ANgzwARURkXLlxAgwYNYGXFkVRDNm/erPO1EAKXLl3C0qVL0ahRI/z222+SktGDYjFARFRG2aWHpKtskaTRaODu7o6goCB88sknqF+/vqRk9KA4TEBEVAafkSpWVFQEALh27RoAwN3dXWYcMgL2gRERUaXdvHkTEyZMQN26deHp6QlPT0/UrVsXr732ms6ujqQu7BkgIqJKyczMRIcOHXDx4kUMHToUTZs2BVB8aNHq1asRGxuL/fv3w83NTXJSqioWA0REVCkzZ86Era0tkpOTUa9ePb3PevbsiZkzZ2LhwoWSEtKD4jABEVEZ3JDIsJ9++gkff/yxXiEAAJ6enpg/fz5+/PFHCcno32IxQERUBicQGnbp0iU0a9as3M+bN2+Oy5cvmzARGQuLASKyGKGhobh9+7be+3fu3NE5evfEiRPw8fExZTRVqFu3Ls6dO1fu56mpqahdu7bpApHRcJ8BIrIYZY8yLnH9+nV4enri3r17kpKpQ2hoKJKTk7F9+3bY2trqfJaXl4eQkBD4+/vj66+/lpSQHhQnEBKR2bt16xaEEBBC4Pbt27C3t9d+VlhYiOjoaL0CgfTNnDkT7dq1Q0BAACZMmIAmTZpACIGTJ0/is88+Q15eHtauXSs7Jj0A9gwQkdmzsrKqcFKgRqNBREQEwsPDTZhKnVJTUzF+/HjExMRo51ZoNBr06NEDS5cuRePGjSUnpAfBYoCIzN7u3bshhEBQUBCioqJ0xrVtbW3h4+ODBg0aSEyoPjdu3MDZs2cBAI0bN+ZcAZVjMUBEFiMtLQ3e3t5cOkhUBlcTEJHF8PHxQVxcHIYNG4aOHTvi4sWLAIC1a9ciLi5OcjoieVgMEJHFiIqKQkhICBwcHJCQkIC8vDwAQFZWFubMmSM5HZE8LAaIyGLMnj0bX3zxBb766ivY2Nho3+/UqRMSEhIkJiOSi8UAEVmM06dPo0uXLnrv16pViyfukUVjMUBEFsPT0xNJSUl678fFxcHf319CIiJlYDFARBZjzJgxmDx5Mg4ePAiNRoO///4b3377LcLCwjBu3DjZ8Yik4Q6ERGQxpk+fjqKiIgQHByMnJwddunSBnZ0dwsLCMHHiRNnxiKThPgNEZHHy8/ORlJSE7OxsBAYGwsnJSXYkIqlYDBAREVk4DhMQkVnr379/pb9306ZN1ZiESLlYDBCRWatVq5bsCESKx2ECIiIiC8elhURkMYKCggxuLnTr1i0EBQWZPhCRQrBngIgshpWVFS5fvgwPDw+d969evQovLy8UFBRISkYkF+cMEJHZO3LkiPa/T5w4gcuXL2u/LiwsxNatW+Hl5SUjGpEisGeAiMyelZUVNBoNAMDQLc/BwQGffvopQkNDTR2NSBFYDBCR2UtLS4MQAv7+/vjzzz/h7u6u/czW1hYeHh6wtraWmJBILhYDREREFo5zBojIYkRGRlb4+fDhw02UhEhZ2DNARBbDzc1N5+uCggLk5OTA1tYWjo6OyMzMlJSMSC7uM0BEFuPGjRs6r+zsbJw+fRqdO3fGunXrZMcjkoY9A0Rk8eLj4zFs2DCcOnVKdhQiKdgzQEQWr0aNGvj7779lxyCShhMIichibN68WedrIQQuXbqEpUuXolOnTpJSEcnHYQIishhWVrqdoRqNBu7u7ggKCsInn3yC+vXrS0pGJBeLASKyONeuXQMAnc2HiCwZ5wwQkUW4efMmJkyYgLp168LT0xOenp6oW7cuXnvtNYMnGRJZEvYMEJHZy8zMRIcOHXDx4kUMHToUTZs2BVB8aNF3332HRo0aYf/+/Xr7EBBZChYDRGT2Xn/9dcTGxuL3339HvXr1dD67fPkyevbsieDgYCxcuFBSQiK5WAwQkdnz9fXF8uXLERISYvDzrVu3YuzYsTh37pxpgxEpBOcMEJHZu3TpEpo1a1bu582bN8fly5dNmIhIWVgMEJHZq1u3boVP/ampqahdu7bpAhEpDIsBIjJ7ISEhCA8PR35+vt5neXl5mDFjBp5++mkJyYiUgXMGiMjsXbhwAe3atYOdnR0mTJiAJk2aQAiBkydP4rPPPkNeXh7i4+PRqFEj2VGJpGAxQEQWITU1FePHj0dMTAxKbnsajQY9evTA0qVL0bhxY8kJieRhMUBEFuXGjRs4e/YsAKBx48acK0AEFgNEREQWjxMIiYiILByLASIiIgvHYoCIiMjCsRggIiKycCwGiIiILByLASIiIgvHYoCIiMjCsRggIiKycP8HANelr7Xb2lsAAAAASUVORK5CYII=" id="276" name="Google Shape;276;p18"/>
          <p:cNvSpPr/>
          <p:nvPr/>
        </p:nvSpPr>
        <p:spPr>
          <a:xfrm>
            <a:off x="155575" y="-136525"/>
            <a:ext cx="296863" cy="296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descr="data:image/png;base64,iVBORw0KGgoAAAANSUhEUgAAAgMAAAJICAYAAAD8ROf4AAAAOXRFWHRTb2Z0d2FyZQBNYXRwbG90bGliIHZlcnNpb24zLjYuMCwgaHR0cHM6Ly9tYXRwbG90bGliLm9yZy89olMNAAAACXBIWXMAAA9hAAAPYQGoP6dpAABlaUlEQVR4nO3deViU5f4G8HtAVgFBBVGULSnF3azc0gSVtJO55FKaKWq5pKZSWWSFmpqn3NLK0lSsTBMrLVIMV9QsDor7wiKouYKiiCzC8/uDHxPDDAg2zPO+M/fnuuY6McN1cR/kfZ/v+6waIYQAERERWSwr2QGIiIhILhYDREREFo7FABERkYVjMUBERGThWAwQERFZOBYDREREFo7FABERkYVjMUBERGThWAwQERFZuBqV/cYeVgOrM4dRbPs7UXaESglp0Ep2BCIishDbi3647/dUuhhQAzayREREVWdWxQARkWxq6KHkgxOVxWKAiMiI2NCSGrEYIIP4dEP0YHjtkBqxGCCDeLMgIrIcLAaIiIyIhTSpEfcZICIisnAsBoiIiCycWQ0TqGHiDsBuRCIiUhazKgbYyBIREVWdWRUD7BkgIiKqOrMqBtjIEpFsango4b2SyjKrYoCISDY2tKRGZlUMqKEiB3izICIiZTGrYoCNLBHJpoaHEt4rqSyzKgaIiGRjQ0tqxE2HiIiILByLASIiIgvHYoCIiMjCcc4AEZERcQIhqRGLASIiI2JDS2rEYoCIyIjYM0BqZFbFgBouQoAXIpE54/VNamRWxQAvQiIioqozq2KAPQNERERVZ1bFABtZIiKiquM+A0RERBaOxQAREZGFYzFARERk4VgMEBERWTgWA0RERBbOrFYTEBHJpoYlzlx5RWWxGCAiMiI2tKRGZlUMqKEiB3izICIiZTGrYoCNLBHJpoaHEt4rqSyzKgaIiGRjQ0tqxNUEREREFo49A0RERsRhAlIjFgNEREbEhpbUiMMEREREFo49A0RERsRhAlIjFgNEREbEhpbUiMMEREREFo49A0RERsRhAlIj9gwQERFZOPYMEBEZEZ+6SY1YDBARGRGHCUiNWAwQERkRG1pSIxYDRERGxJ4BUiMWA0RERsSGltSIxQAZxKcbogfDa4fUiMUAGcSbBRGR5WAxQERkRCykSY246RAREZGFM6ueATWM1QF8ciAiImVhzwAREZGFM6ueAT5xExERVR17BoiIiCwciwEiIiILZ1bDBGQ8apiMyWEhIiLjYDFABrGhJXowLKRJjThMQEREZOHYM0BEZER86iY1YjFARGREHCYgNeIwARERkYVjzwARkRHxqZvUiD0DREREFo7FABERkYVjMUBERGThOGeADOKMaCIiy8FigAxiQ0v0YFhIkxqxGCAiMiI2tKRGLAaIiIyIPQOkRpxASEREZOFYDBAREVk4sxomUEP3HMAuOiJzxuub1MisigFehEQkmxoeSnivpLI4TEBERGThzKpngIhINj51kxqxZ4CIiMjCmVXPgBrG6gA+ORARkbKYVTHARpaIZFPDQwnvlVQWhwmIiIgsnFn1DBARycanblIj9gwQERFZOPYMEBEZEecMkBqxGCAiMiI2tKRGLAaIiIyIPQOkRiwGiIiMiA0tqRGLASIiI2LPAKkRiwEiIiNiQ0tqxGKAiMiI2DNAasR9BoiIiCwciwEiIiILx2KAiIjIwrEYICIisnCcQEhEZEScnEdqxGKAiMiIuJqA1IjFABGREbGhJTUyq2JADRU5wJsFEREpi1kVA2xkiUg2NTyU8F5JZXE1ARERkYUzq54BMh4+3RARWQ4WA2QQG1qiB8Nrh9SIwwREREQWjsUAERGRhWMxQEREZOFYDBAREVk4TiAkIjIirsQhNWLPABERkYUzq54BNVTkAKtyInPG65vUyKyKAV6ERCSbGh5KeK+kssyqGCAiko0NLakR5wwQERFZOBYDREREFo7FABERkYXjnAEiIiPiBEJSI7MqBtRwEQK8EInMGa9vUiOzKgZ4ERKRbGp4KOG9ksoyq2KAiEg2NrSkRpxASEREZOHYM0BEZEQcJiA1YjFARGREbGhJjThMQEREZOHYM0BEZEQcJiA1MqtiQA0XIcALkcic8fomNeIwARERkYUzq54BVuRERERVZ1bFABGRbGoYruSDE5XFYoCIyIjY0JIacc4AERGRhWPPABGREXGYgNSIxQARkRGxoSU14jABERGRhWMxQEREZOFYDBAREVk4FgNEREQWzqwmEKphFi/ACUZERKQsZlUMsJElItnU8FDCeyWVZVbFABGRbGxoSY1YDBARGRF7BkiNWAwQERkRG1pSI64mICIisnDsGSAiMiIOE5AasWeAiIjIwrEYICIisnAcJiAiMiJ2wZMasRggIjIizhkgNeIwARERkYVjzwARkRHxqZvUyKyKATV0zwG8WRARkbKYVTHARpaIiKjqzKoYYM8AERFR1ZlVMcBGloiIqOq4moCIiMjCmVXPABGRbGoYrmQvKpXFYoCIyIjY0JIasRggIjIi9gyQGrEYIIN4QyN6MPy7JDViMUAG8YZGRGQ5WAwQERkRe9VIjcyqGFDDRQjwQiQyZ7y+SY24zwAREZGFYzFARERk4cxqmIDdc8ajhiEX/nsTERmHWRUDZDxsaImILAeHCYiIiCwcewbIIA4TED0YXjukRiwGiIiMiA0tqRGLATKINzQiIsvBOQNEREQWjsUAERGRheMwARGREXECIakRewaIiIgsHHsGiIiMiE/dpEYsBoiIjIjDBKRGLAaIiIyIDS2pkVkVA2qoyAHeLIiISFnMqhhgI0tERFR1XE1ARERk4VgMEBERWTgWA0RERBbOrOYMEBHJpoaJzJxfRWWxZ4CIiMjCmVXPgBoqcoBVOZE54/VNamRWxQAvQiIioqozq2KAiEg2NfRQ8sGJymIxQERkRGxoSY04gZCIiMjCsWeAiMiIOExAasRigIjIiNjQkhqxGCAiMiL2DJAamVUxoIaLEOCFSGTOeH2TGnECIRERkYUzq54BVuREJJsaeih5r6Sy2DNARERk4cyqZ4CISDY+dZMasWeAiIjIwrFngIjIiDhngNSIxQARkRGxoSU1YjFARGRE7BkgNWIxQERkRGxoSY04gZCIiMjCmVXPgBq65wA+ORARkbKYVTHARtZ41FBY8d+biMg4zKoYUEMDBqijEVNDRiIiMg6zKgbYgBmPGgor/nuTEvHaITUyq2KAjIc3C6IHw2uH1IirCYiIiCwcewbIIHZ1Ej0YXjukRiwGyCDeLIgeDK8dUiMWA0RERsSeAVIjzhkgIiKycCwGiIiILByHCYiIjIhd8KRG7BkgIiKycCwGiIiILByLASIiIgvHOQNEREbEpYWkRuwZICIisnBm1TOghoocYFVOZM54fZMamVUxwIuQiIio6jhMQEREZOHMqmeAwwRERERVZ1bFABtZIiKiqjOrYoCISDY19FDywYnKMqtiQA0XIcALkcic8fomNTKrYoAXIRERUdWZVTHAngEiIqKq49JCIiIiC2dWPQN84iYiIqo69gwQERFZOBYDREREFs6shgmIiGRTw0RmDqlSWewZICIisnBm1TOghoocYFVOZM54fZMamVUxwIuQiIio6jhMQEREZOHMqmeAiEg2NQxXsheVymIxQERkRGxoSY1YDBARGRF7BkiNWAwQERkRG1pSI04gJCIisnAsBoiIiCycWQ0TqGGsDmA3IhERKYtZFQNsZImIiKrOrIoBIiLZ1NBDyQcnKovFABGREbGhJTUyq2JADRU5wJsFEREpi1kVA2xkiYiIqo5LC4mIiCycWfUMEBHJpobhSvaiUlksBoiIjIgNLamRWRUDaqjIAd4siIhIWcyqGGAjS0REVHWcQEhERGThzKpngIhINjUMV7IXlcpizwAREZGFYzFARERk4cxqmEAN3XMAu+iIzBmvb1Ij9gwQERFZOLPqGWBFTkREVHVmVQyQ8ahhyIXFHykRrx1SIxYDZBBvFkQPhtcOqRHnDBAREVk4FgNEREQWjsMERERGxDkDpEYsBsgg3tCIiCwHiwEyiA0tEZHlYDFARGRELKRJjTiBkIiIyMKxGCAiIrJwLAaIiIgsHOcMkEFcTUBEZDlYDJBBbGiJiCwHhwmIiIgsHIsBIiIiC8digIiIyMKxGCAiIrJwLAaIiIgsHFcTEBEZEZflkhqxGCAiMiI2tKRGZlUMqKEiB3izICIiZTGrYoCNLBHJpoaHEt4rqSyzKgaIiGRjQ0tqxGKAiMiI2DNAamRWxYAaLkKAFyKROeP1TWpkVsUAL0IiIqKq46ZDREREFs6segY4TEBERFR1ZlUMsJElIiKqOg4TEBERWTiz6hngMAEREVHVmVUxwEaWiIio6jhMQEREZOHMqmeAiEg2NQxXsheVymIxQERkRGxoSY04TEBERGThWAwQERFZOA4TEBEZEecMkBqxGCAiMiI2tKRGZlUMqKEiB3izICIiZTGrYoCNLBERUdWZVTFARCSbGnoo+eBEZbEYICIyIja0pEZcWkhERGThWAwQERFZOLMaJlDDWB2gjm5ENfwu1fB7JCJSA7MqBtg4GA9/l0QPhoU0qZFZFQNERLKxoSU14pwBIiIiC8digIiIyMKxGCAiIrJwnDNABnESFBGR5TCrYkANDRigjkZMDRmJiMg4zKoYYANGRLKp4aGE90oqy6yKASIi2djQkhpxAiEREZGFYzFARERk4VgMEBERWTgWA0RERBaOxQAREZGFM6vVBGpY0gNwtjERESmLWRUDbGSJiIiqzqyKAfYMEBERVR3nDBAREVk4s+oZIONRQy8Le1iIiIyDPQNEREQWzqx6BvikaDz8XRIRWQ72DBAREVk4FgNEREQWjsUAERGRhWMxQEREZOHMagIhEZFsXJZLasRigIjIiNjQkhqxGCAiMiL2DJAamVUxoIaLEOCFSGTOeH2TGnECIRERkYUzq54BVuRERERVx54BIiIiC2dWPQNERLKpYe4Se1GpLBYDRERGxIaW1IjDBERERBaOxQAREZGFYzFARERk4ThngIjIiDiBkNTIrIoBNVyEAC9EInPG65vUyKyKAV6EREREVcc5A0RERBaOxQAREZGFYzFARERk4cxqzgARkWxqmMjM+VVUFosBIiIjYkNLasRhAiIiIgvHngEiIiPiMAGpEXsGiIiILBx7BoiIjIhP3aRGLAaIiIyIwwSkRiwGiIiMiA0tqRGLATKITzdERJaDxQAZxIaW6MGwkCY14moCIiIiC8eeASIiI+JTN6kRiwEiIiPiMAGpEYsBIiIjYkNLasQ5A0RERBaOPQNkELs6iYgsB4sBMogNLRGRBRGS5Obmivfff1/k5ubKinBfzGg8asjJjMajhpzMaDxqyMmMFdMIIYSMIuTWrVuoVasWsrKy4OLiIiPCfTGj8aghJzMajxpyMqPxqCEnM1aMEwiJiIgsHIsBIiIiC8digIiIyMJJKwbs7Ozw/vvvw87OTlaE+2JG41FDTmY0HjXkZEbjUUNOZqyYtAmEREREpAwcJiAiIrJwLAaIiIgsHIsBIiIiC8digIiIyMKxGCAiiyCEQHp6OnJzc2VHIVIckxUDvBCJzFNBQQFCQ0ORmpoqO0qFhBBo3Lgxzp8/LzuK2cjPz8fp06dx79492VEqlJSUhG3btuHu3bsAiv8WSJdJiwE1XIihoaG4ffu23vt37txBaGiohESG7dmzx+AFeO/ePezZs0dCIn07d+6UHYFMwMbGBlFRUbJj3JeVlRUCAgKQkZEhO8p97d27F8OGDUOHDh1w8eJFAMDatWsRFxcnOVmxnJwcjBo1Co6OjmjWrBnS09MBABMnTsS8efMkp/tHRkYGunfvjocffhi9e/fGpUuXAACjRo3CtGnTJKdTFpMVA2q5ENesWaOtHku7e/cuIiMjJSQyrFu3bsjMzNR7PysrC926dZOQSN/TTz+Nhx56CLNnz1Z0EajkG++dO3cwbtw4eHl5wd3dHUOGDMG1a9dkx9LTt29f/PTTT7Jj3Ne8efPwxhtv4NixY7KjlCsqKgohISFwcHDAoUOHkJeXB6D42p4zZ47kdMXefvttJCYmYteuXbC3t9e+3717d6xfv15iMl1TpkxBjRo1kJ6eDkdHR+37gwcPxtatWyUm05WQkICjR49qv/7555/Rt29fvPPOO8jPzzdNCFMekbh582bRuXNncfToUVP+2ErJysoSN2/eFBqNRiQlJYmsrCztKzMzU6xZs0bUr19fdkwtjUYjrl69qvf+6dOnhbOzs4RE+q5duyYWLFggWrVqJWrUqCF69uwp1q9fL/Ly8mRH09q4caNwcHAQo0ePFnZ2diI5OVkIIcSnn34qevXqJTmdEFOmTBE1a9YUr7zyipg8ebJwd3cXffv2lR1Lz6xZs4Srq6sYMGCAmDNnjli8eLHOSylcXV2Fra2tsLKyEvb29sLNzU3npQStW7cWa9asEUII4eTkpP2bTEhIEPXq1ZMZTcvb21scOHBACKGb8ezZs4q5/wghRL169cThw4eFELo5k5OTRc2aNWVG09GuXTuxceNGIURxNnt7e/HCCy+Ixo0bi8mTJ5skg0l3IHRzc0NOTg7u3bsHW1tbODg46Hxu6EnXVKysrKDRaMr9XKPRICIiAuHh4SZMpa9///4AiivHp59+WmfbysLCQhw5cgSPPPKIoqpeoLjyXbVqFdatWwcAePHFFzFq1Ci0atVKaq42bdpgypQpGD58OJydnZGYmAh/f38cOnQIvXr1wuXLl6Xm8/Pzw/z58zFw4EAAwP/+9z+0b98ed+/eRY0aNaRmK83Pz6/czzQaDVJSUkyYpnxr1qyp8POXX37ZREnK5+joiBMnTsDX11fnbzIlJQWBgYGKmHfl6OiIY8eOwd/fXydjYmIiunTpgqysLNkRAQDOzs5ISEhAQECATs74+HiEhIQopqe6Vq1aSEhIwEMPPYSPPvoIO3bswLZt27Bv3z4MGTLEJD2rJr2bLFq0yJQ/rkp27twJIQSCgoIQFRWF2rVraz+ztbWFj48PGjRoIDFhsVq1agEonoPh7OysU1DZ2tqiffv2GDNmjKx45Wrbti08PT1Rp04dzJs3D19//TU+++wzdOjQAV988QWaNWsmJdfp06fRpUsXvfdr1aqFmzdvmj5QGRcuXECnTp20Xz/66KOwsbHB33//DW9vb4nJdCl98mAJJTT29+Pp6YmkpCT4+vrqvB8XFwd/f385ocpo164dfv31V0ycOBEAtA9SK1asQIcOHWRG0/Hkk08iMjISs2bNAlCcs6ioCPPnz1fMcCpQfD8vKioCAPz+++/4z3/+AwBo1KgRrl+/brIQVMq5c+dEYWGh7Bj39cEHH4js7GzZMe4rPz9f/PDDD6JXr16iRo0aon379uKrr74S2dnZIjU1VQwdOlQ0bdpUWj4/Pz+xfft2IYRuN+KaNWuk5iphZWWlNxzk7OwsUlJSJCWqWF5enjh16pQoKCiQHeW+7t69qzMcmJWVJTuSEEKIOXPmiMDAQPHHH38IZ2dnsXfvXvHNN98Id3d3sWTJEtnxhBBC7N27Vzg5OYmxY8cKe3t7MXnyZNGjRw9Rs2ZNER8fLzue1tGjR4WHh4d4+umnha2trXj++edF06ZNRb169URSUpLseFrdunUTw4cPF5GRkcLGxkacPXtWCCHErl27hI+Pj0kymLwYSEpKEuHh4WLIkCHiypUrQgghoqOjxbFjx0wdpVw3btwQ27ZtE2vXrhVr1qzReVHlvfbaa6JOnTqidu3aYvLkyQbnily6dEloNBoJ6Yop/car0WhEixYtRJs2bbQva2tr0axZM533ZLtz544IDQ0V1tbWwtraWltUvfbaa2Lu3LmS0/0jOztbTJgwQbi7uwsrKyu9lxIUFRWJ2bNni5o1awqNRiM0Go2wt7cX7777ruxoOpKSksTo0aPFY489Jpo2bSqGDh0qjhw5IjuWnps3b4rZs2eLgQMHil69eonw8HDx999/y46lIzExUTRv3ly4uLiIDz74QPv+a6+9Jl544QWTZDDpnIHdu3ejV69e6NSpE/bs2YOTJ0/C398f8+bNQ3x8PDZu3GiqKOXasmULhg4diuzsbLi4uOjMI9BoNFLnNZR25coVhIWFITY2FlevXtVbN1tYWCgp2T+Cg4MxevRo9O/fv9wjOe/du4d9+/aha9euJk5XTAiBOXPmYO7cucjJyQFQfIxoWFiYtmtRpoiIiEp93/vvv1/NSSo2efJk7Nu3D4sWLcLTTz+NI0eOwN/fHz///DM++OADHDp0SGq+EhMmTMDOnTsxa9YsvPTSS1i2bBkuXryI5cuXY968eRg6dKjsiFr5+flISkpCdnY2AgMD4eTkJDsSmVhubi6sra1hY2NT7T/LpMVAhw4dMHDgQEydOlVnMseff/6J/v3748KFC6aKUq6S9ahz5szRWYqiNL169UJ6ejpee+011K9fX2/y43PPPScp2T/27NmDjh076k10u3fvHvbv329wrF4W3nj/HR8fH6xfvx7t27fXubaTkpLQtm1b3Lp1S3ZEAIC3tzciIyPx1FNPwcXFBQkJCWjcuDHWrl2LdevWITo6WnZEREZG4rHHHkPTpk113s/NzcWGDRswfPhwScl0FRYW4scff8TJkycBAIGBgXjuuecUNbEVAG7cuIGVK1fq5Bw5cqTOvDAluHnzJjZu3Ijk5GS88cYbqF27NhISElCvXj14eXlVfwCT9D/8v5o1a2rHOkuPz6ampgo7OztTRimXo6OjNpeSOTk5iUOHDsmOUSErKyvtUFBp169fV0yXbGnp6ekiPT1ddowquXv3rvjvf/8rO4ZwcHDQXjelr+3Dhw8LFxcXmdF01KxZU6SlpQkhhPDy8hIHDx4UQgiRkpKimKVmGo1GODk5aZealbh8+bJirptjx44Jf39/4ejoqB2qqlmzpvD19VXU0vHdu3cLFxcX0ahRI9GvXz/Rr18/4e3tLVxcXMTu3btlx9NKTEwUdevWFY0bNxY1atTQXj/h4eHipZdeMkkGk55N4Orqqt0BqrRDhw6ZpvKphJCQEMTHx8uOcV+NGjVS/JaaQgiDyzUzMjJQs2ZNCYn03bt3DzNmzECtWrXg6+sLX19f1KpVC++++y4KCgpkxwMAXLt2Db/88gtiYmK0wz8FBQVYvHgxfH19FbHjW8ns8hJKnV3u7++vXfnQpEkTbNiwAUDx8KCrq6vEZLoiIiLw0ksv4YMPPpAdxaDRo0ejWbNmuHDhAhISEpCQkIDz58+jZcuWeOWVV2TH05owYQIGDx6M1NRUbNq0CZs2bUJKSgqGDBmCCRMmyI6nNXXqVIwcORJnz57V2cSpd+/epttR1iQlx/+bNm2a6Ny5s7h06ZJwdnYWZ8+eFXFxccLf319n0oSp/fzzz9rXihUrhLe3t3j//ffFxo0bdT77+eefpWUsa9u2baJnz54iNTVVdhQ9JRW4lZWV6N27t/brfv36iT59+ghfX18REhIiO6YQQoixY8cKDw8P8cUXX4jExESRmJgovvjiC+Hp6SnGjh0rO57Yu3evqFWrltBoNMLKyko8/vjj4vjx4yIgIEA0bdpUfP755yInJ0d2TNXMLl+wYIF2E6Tt27cLe3t7YWdnJ6ysrMSiRYskpyum0WjElStXxIEDB4Snp6cYMGCAyMnJUVTPgL29vcFJ30ePHhX29vYSEhlmb28vTp06pff+qVOnFJXTxcVFu7qhdM/auXPnTNZrbtJiIC8vT4wePVrUqFFDaDQaYWNjI6ysrMSwYcPEvXv3TBlFR8mM3fu9lHIhCqG7k5qTk5OidlIbMWKEGDFihNBoNGLw4MHar0eMGCFeeeUVMWfOHHHt2jWpGUu4uLiI6Ohovfd//fVXRXRvd+3aVbzwwgvi6NGjIiwsTGg0GvHwww+LH374QXY0PWqZXV7auXPnRFRUlEhMTJQdRav08FpaWppo1aqVaN26tfjjjz8Ucw9q2bKliI2N1Xs/NjZWNG/eXEIiwzp27Ch+/PFHvfd//PFH8cQTT5g+UDnc3d1FQkKCEEK3GIiJiRENGzY0SQaTTiAskZ6ejmPHjiE7Oxtt2rRBQECAqSOonhp2UouIiEBYWJhihgQM8fDwwO7du/Uma508eRJdunSRfg5AnTp1sHfvXgQGBuLu3btwcnLCpk2bFDFBVO1yc3N1umSVwsrKCpcvX4aHhweA4kOBhg4ditjYWNy5c0cRK4Wio6Px5ptv4oMPPkD79u0BAH/88QdmzpyJefPmoXPnztrvdXFxkRUT69evx5tvvomJEyfq5Fy2bBnmzZunc923bNlSVkyMHj0aGRkZ2LBhA2rXro0jR47A2toaffv2RZcuXUyyYZ+UYoBIKWbOnIlTp05h1apV2uWPeXl5GDVqFAICAqQv2SvbMDg7O+Pw4cN46KGHpOYCgFu3bmlv9PdbLSCzQSitsLAQc+bMwRdffIErV67gzJkz8Pf3x4wZM+Dr64tRo0bJjoiIiAi88cYbequZ3n//fezZs0cRp4FaWf0z3axkfkhJU1L6a41GI7V4KZ3TEI1Go4icWVlZeP755xEfH4/bt2+jQYMGuHz5Mjp06IDo6GiTPFBVezEwdepUzJo1CzVr1sTUqVMr/N4FCxZUZ5RKWbJkicH3NRoN7O3t0bhxY3Tp0gXW1tYmTqYvOTkZq1atQnJyMhYvXgwPDw/89ttv8Pb2lra9b9u2bREbGws3Nze0adOmwvMeEhISTJjMsH79+iE2NhZ2dnbacxISExORn5+P4OBgne/dtGmTyfNZWVlhx44d2mVQHTt2xIYNG9CwYUOd75PxVGNtbY1Lly7Bw8Oj3LM9lHCjLW3mzJlYs2YNZs6ciTFjxmj311+/fj0WLVqEAwcOyI6oCrt27arw2i5N1h4iAJCWllbp7/Xx8anGJJUTFxeHI0eOIDs7G23btkX37t1N9rOrfUHooUOHtLOyExISyv0DquwfVnVbuHAhrl27hpycHLi5uQEoXqfq6OgIJycnXL16Ff7+/ti5cycaNWokLWfZDZw+/PBDeHh4IDExEStXrpS2gdNzzz2nfcLu27evlAxV4erqigEDBui8J/Pf1ZDg4GCdlSMl+5bLfqopXaQo4Wm1MiIjI/Hll18iODgYY8eO1b7fqlUrnDp1SlquzZs3o1evXrCxscHmzZvL/T6NRoNnn33WhMkMe+qpp2RHqJS6desqepiyrM6dO+sMsZhStfcMHDlyBM2bN79vd41SrFu3Dl9++SVWrFih7YpNSkrCq6++ildeeQWdOnXCkCFD4OnpKXXHRDVs4ET/XmWfbGQ81fTv3x+rV6+Gi4sLIiMjMXjw4HJ3mlQKBwcHnDp1Cj4+PjrXzYkTJ/D4448jOztbSq7Sw0EV3SuV0svi5+eHkSNHYsSIEYo6MKssJycnDBo0CKGhodIa2fKU1wttyKRJk6oxyf+r7hmKpWfG+vn5ievXr1f3j/xX/P39DW7mk5CQIPz8/IQQQuzbt094enqaOJkuNWzgpAbvvfeeOHfunOwYqmRjY6Pd4728DaaUpm3btmLt2rVCCN3rJiIiQnTu3FlmNFVZuHChaNWqlbC2thbdu3cX69atE7m5ubJj6fnxxx/Fc889J2xsbERAQICYO3euuHjxouxYQgghfH19K/UqaXeqW7UPE7i6uiI1NRUeHh44d+6c9phGpbp06RLu3bun9/69e/e0Z9s3aNAAt2/fNnU0HSUbOJU9R172Bk5ubm6VHvJRwjkPP//8Mz788EN07doVo0aNwoABAxT1dJuenl6p75PxdNakSRO8/fbb6NatG4QQ2LBhQ7kTBWVvoSv+fzjlvffew8svv4yLFy+iqKgImzZtwunTpxEZGYlffvlFakY1ef311/H6668jISEBq1evxsSJEzF+/Hi8+OKLCA0NRdu2bWVHBFA8VNm3b19cu3YNa9euxerVqzFjxgyEhIQgNDQUffr0kbZ9suKO/a7uamPMmDHCzs5O+Pr6CisrK+Ht7S38/PwMvpSgd+/eom3btto1n0IU9wo8+uij4plnnhFCCLF582bpa2mVuoHT6tWrK/1SioSEBDFx4kRRt25d4erqKsaOHSv+/PNP2bGEEELnRL3S+12Ufk/W2vN9+/aJJ554QtStW1dYWVmJWrVqCVdXV72X7H0vhBCiQ4cO2mNh9+zZI7p37y7c3d2Fg4OD6NSpk9i2bZvkhELs379fbNmyRee9NWvWCF9fX+Hu7i7GjBmjyKdvIYqPKl+0aJF2A6dWrVqJlStXiqKiItnR9CxZskTY2dkJjUYj3N3dxYwZM8SdO3dkx5LOJEsLt27diqSkJEyaNAkzZ86Es7Ozwe+bPHlydUe5r8uXL+Oll15CbGys9qSoe/fuITg4GGvXrkW9evWwc+dOFBQUoGfPntJy5ufnY8KECVi9ejUKCwtRo0YNFBYW4sUXX8Tq1asVsdpBbQoKCrBlyxasWrUK27ZtQ5MmTTBq1CiMGDECtWrVkpKpRo0aaNiwIUaMGIFnn3223KeYkpUQspRdAqk0gwYNQnR0ND766CNFbUNbWq9evfDUU0/hrbfeAgAcPXoUbdu2xYgRI9C0aVP897//xauvvqqoLYoLCgrw448/YtWqVdi+fTvat2+PUaNG4cKFC1i2bBmCgoLw3XffyY6JK1euYM2aNVi9ejXS0tLQr18/bc6PPvoIDRo0QExMjNSMFy5cwObNm5Geno78/Hydz0yy0s6UlceIESPErVu3TPkjH9jJkye1WxAb2s5SKdLT08Wvv/4q1q9fL86cOSM7jsjKytL574peSpOXlye+//570bNnT1GjRg3RpUsX0bhxY+Hs7Cy+//57KZkuXbok5s2bJx555BFRr149MW3aNHHixAkpWSpy7tw5RT4FlrZhwwbh4eEhunfvLs6fPy87jh5PT0/x119/ab9+5513RKdOnbRfb9iwQTRt2lRGNK01a9aI3Nxc8b///U+89tprok6dOsLd3V1MmzZNnDx5Uud7ZW5NHBERIe7cuSOioqLEf/7zH2FjYyNatWolPv30U3Hjxg2d701KShI2NjZScpb4/fffhaOjo2jevLmoUaOGaN26tXB1dRW1atUS3bp1M0kGkxYDZDwlf+xl5eTkiIiICAmJipWeSFa2S1sJXduGxMfHiwkTJojatWuL+vXri7feekvbpSxEcbeih4eHxITF9u7dK0JDQ4Wzs7N44oknxJdffikKCwul5UlMTNT+/JJzHcp7KcXVq1fFwIEDhaurq5g4caKYMmWKzksmOzs7nVMzO3XqJGbPnq39OjU1VTg5OcmIplVyfVtZWYmQkBCxYcMGkZ+fb/B7s7OzxYgRI0ycsFhJThcXF/HKK69UOOyXk5MjdWhVCCEee+wx8d577wkh/pnYevv2bdGnTx/x2WefmSRDtQ8TlF5+1L9//wq/V8amLoD6NkYCdDd8KS0jIwMeHh7Slh/t3r0bnTp1Qo0aNbB79+4Kv1fmZiQlv7/g4GCcOnUKPXv2xJgxY/Dss8/qDbFcv34dHh4eipn8euXKFbzwwgvYvXs3rl27Ju1c9rLL4Ur2PSghex8EQwoLCzFz5kzMmTMH7du31xl20Wg02LFjh7RsPj4+WLt2Lbp06YL8/Hy4urpiy5Yt2s2vjh49iq5du0qdeFvyb3737l1FbNJTnpKcTk5Oejs5KlHpnUXd3NwQFxeHZs2aITExEc899xzOnTtX7RmqfRplrVq1tLPLXVxcFLO5UGmlN0Y6dOhQud+npOyinOOBExMTpTUOgG4DL7Oxv5+SRqtkDXJFKzDq1q2riEJg//79+Prrr/HDDz/gkUcewbJly6Qeu5uamgp3d3ftfyvd8ePHMXz4cGRmZiImJgbdunWTHUlH7969MX36dHz00Uf46aef4OjoiCeffFL7+ZEjRxSxDbVGo1F0IVBCo9GoohAAgJo1a2rnCdSvXx/JycnaXWSvX79ukgw8m0BlSpbuZWVl6RVXhYWFyM7OxtixY7Fs2TKJKf9x48YNrFy5EidPngQABAYGYuTIkVILFkD5E95KXLp0CZGRkVi1ahVu3LiBoUOHIjQ0FM2bN5cdTceePXvQsWNHvQmO9+7dw/79+9GlSxdJyYrNmzcPH3zwAV588UUsXry43EnMMl2/fh39+/dHXFwcnJycsGbNGvTr10/7eXBwMNq3b48PP/xQWkYrKys0b978vsvxZG81bmVlpfMgWh4lLG8GipdAPvPMMxgzZgzCwsLw888/Y8SIEdi0aRPc3Nzw+++/V3sGkxYDQUFB2LRpk97TzK1bt9C3b1+pXXRlJSUlITk5GV26dIGDg0O5T+KmtmbNGgghEBoaikWLFunMcre1tYWvry86dOggMeE/9uzZg2effRa1atVCu3btAAD/+9//cPPmTWzZskVqA2FlZYXZs2fDycmpwu8zyc5fFbCxsYGXlxdefvll9OnTR7vCpSyZJ64Byh22KlG/fn18+eWXitjK936ysrLg5OSkN1yVmZkJJycn2NraAiiefd6gQQOT7u5qZWWFadOm3fe6UcIBX2Xvj4Yo4XRXAEhJSUF2djZatmyJO3fuYNq0adi/fz8CAgKwYMECk/TEmLQYKO9p7OrVq/Dy8tJ21cuUkZGBQYMGYefOndBoNDh79iz8/f0RGhoKNzc3fPLJJ7IjAigem+/YsWO5jYMStGjRAh06dMDnn3+uvbEVFhZi/Pjx2L9/P44ePSotm5WVFRo2bFjhEkyNRoOUlBQTptJX0elwpd+X3dhaWVnhypUr2mGDEmfOnEG7du3ue6phdcvIyECdOnUq/f0tWrRAdHS04s6pKM3FxQWHDx+Gv7+/yX6mWnrU1JJTSUyy9dKRI0e0/33ixAntTn5AceOwdetWqbvmlTZlyhTY2NggPT1d56zrwYMHY+rUqYopBrp27YqioiKcOXMGV69e1RvTlt0tCxT3rmzcuFGnwbW2tsbUqVMRGRkpMVmx+Ph4xd8slD4WXzIpWKPRYMSIETq7NxYWFuLIkSPo2LGjrHhaVSkEAODcuXOKeDipiIwRXiX0jlaGWnIakpubi/Xr1yMnJwc9evRA48aNTfJzTVIMtG7dGhqNBhqNBkFBQXqfOzg44NNPPzVFlPuKiYnBtm3b9I6IDQgIqNJxmNXtjz/+wIsvvoi0tDRFPikCxccZnzx5Eo888ojO+ydPnpS+SY5abhZV7R4cP348Zs6cibp161ZTIl0l3bBCCDg7O8PBwUH7ma2tLdq3b48xY8aYJAtVP7VMMatqThlDLkDxSraCggJt+5efn48OHTrg+PHjcHR0xBtvvIHt27ebZOjXJMVAamoqhBDaU/VKdyXa2trCw8NDMTvm3blzx+AM1MzMTEXtWT927Fi0a9cOv/76K+rXr6+Yxq10L9CkSZMwefJkJCUloX379gCKi5hly5Zh3rx5siICUM9Nraq++eYbhIWFmawYWLVqFQDA19cXYWFhqjoulqqu9AqSypAxlAGgyqt/AgMDpeSMiYnBnDlztF9/++23SEtLw9mzZ+Ht7Y3Q0FDMnj0bv/76a/WHMcluBirSq1cv8e677wohijd/SElJEYWFhWLgwIFiwIABktP9w9HRUWdjHKUo2VCoZB/98l6yNx364IMPqrQf+bhx48S1a9eqMZFxlD6Jjx6cGn6PzGg8snKWnCtTYsiQIWLMmDHarw8dOiTq169vkiwmP67p7Nmz2Llzp8Fx7vfee8/UcfTMnz8fwcHBiI+PR35+Pt58800cP34cmZmZ2Ldvn+x4Wk888QSSkpJMNp5UWUof4y5R1dnOpn7iVpsrV64gLCwMsbGxuHr1ql7PixKGrcyNUnoD6cFZWVnpXCt//PEHZsyYof3a1dUVN27cMEkWkxYDX331FcaNG4e6devC09NT54+55HhR2Zo3b47Tp09j6dKlcHZ2RnZ2Nvr3748JEyagfv36suNpTZw4EdOmTcPly5fRokULvVUFspaaqWEzkgdRtnEjXSNGjEB6ejpmzJihqGErc8a/SfVr2rQptmzZgqlTp+L48eNIT0/X2QwrLS0N9erVM0kWkxYDs2fPxocffqg9lUtJXn75ZQQHB+Opp56Ct7c33n33XdmRKjRgwAAAQGhoqPY9JWz/unnzZvTq1Qs2NjbYvHlzhd/bp08fE6Wi6hYXF4e9e/eidevWsqNUKDIyEoMHD9ab/5Ofn4/vv/8ew4cPBwAsX77cZDfhskJDQw1ujHTnzh1MnDgRX3/9NYDilVkNGjSQEZGM5M0338SQIUPw66+/4vjx4+jduzf8/Py0n0dHR+Pxxx83SRaT7jMgazJJZTz11FM4ePAg8vPz4evri27duiEoKAhBQUHw9PSUHU/P/VY2yHpCL7tffXmUsuKhspydnZGYmKjIv93SZOUMDAzEt99+izZt2pj051aV0jdHAsrPeP36dXh6euLevXuSklWdku/5pcnMGRsbi19++QWenp6YOHGizgT2iIgIdO3aFU899VS15zBpz8DAgQMRExODsWPHmvLHVsquXbuQl5eH/fv3Y9euXdi1axe++eYbFBQUICAgQFscDBw4UHZUAMrtji89D0QJ+/lbmmHDhsHFxcXkP3fRokWYPn06li9fDl9fX5P//MoS5ewkeuHChfvuVlfdbt26BVF8kixu374Ne3t77WeFhYWIjo5W/L4YZallKENmzuDgYO1hVGWVndtUnUuHTdozMHfuXCxYsADPPPOMwXFu2Vu/lpWbm4v9+/fjt99+w5dffons7GxFPDmUSE5OxqJFi3T2/Z88ebIiDjMpz82bN6UervOglNAzkJubiyNHjhicfCt7yMXNzQ05OTm4d+8eHB0d9a5t2XvAt2nTBhqNBomJiWjWrJnO3vqFhYVITU3F008/jQ0bNkjLWHLyY3k0Gg0iIiIQHh5uwlT/TlxcHB577DFpy7IrO+Ry/vx5NGjQQDFL3MtTnT0YJi0GSo+F6AVRwNavJfLz83HgwAHs2rULO3fuxMGDB9GgQQN07dpV+8cj27Zt29CnTx+0bt0anTp1AgDs27cPiYmJ2LJlC3r06CE5IfDRRx/B19cXgwcPBlDcMxQVFYX69esjOjpa+sZDVTFu3DjMmjVL2mqCrVu3Yvjw4QZPMFPCkMuaNWsq/Fz2HvARERHa/y27t37JmR4DBgzQ7vsvw+7duyGEQFBQEKKionQO87K1tYWPj49i5ggUFhZi9erV2tUjZYtTpZwzY05DLkD1PpTw1ML/t2fPHp3G39vbG127dkXXrl3RpUsXvR0JZWvTpg1CQkL0Nu+ZPn06YmJipJ8aBhQXf99++y06duyI7du3Y9CgQVi/fj02bNiA9PR0xMTEyI4IQNlP3CUCAgLQs2dPvPfee9ImtpmDNWvWYPDgwTpd8EqTlpYGb29vRa/IeO2117B69Wo888wzBlePLFy4UFKyYiVDLm5ubjh79qzORkmFhYXYsmULpk+fjr///ltiyqqr1h5Kk+xmUEZeXp44deqUKCgokPHjDdJoNMLHx0d89tln4vLly7Lj3JednZ04c+aM3vunT58WdnZ2EhLps7e3F+np6UIIISZNmiReeeUVIURxRldXV5nRtH777Tfh7u6uyI2RSnN2dhZJSUmyY1QoKSlJhIeHiyFDhogrV64IIYSIjo4Wx44dk5xMX15enjh//rxIS0vTeSnFnj17xNChQ0WHDh3EhQsXhBBCREZGir1790pOVqxOnTri119/lR2jXCXXb3kva2trMXv2bNkxq6w6N0cy6UbMOTk5GDVqFBwdHdGsWTOkp6cDKF4zL3t72jfffBOenp54/fXX0aNHD0ycOBFRUVEGu2WVwN3dHYcPH9Z7//Dhw4qZZOTm5obz588DKO7m7t69O4DiyTqyu7VLTJw4EQMHDsSlS5dQVFSk81JKRgB4/vnnsWvXLtkxyrV79260aNECBw8exKZNm5CdnQ0ASExMlH6cbWlnz57Fk08+CQcHB/j4+MDPzw9+fn7w9fWtcBjTlKKiohASEgIHBwckJCQgLy8PQPHRxqW3rpXJ1tZWcRuelbZz507ExsZCCIGNGzdix44d2ldcXBzS09NVNffCJKqlxCjHpEmTxKOPPir27t0ratasqa1wfvrpJ9G6dWtTRinX7du3RXR0tHjzzTfF448/LmxsbESzZs3E+PHjxQ8//CA7nlZERIRwdXUV8+bNE3v27BF79uwRc+fOFa6urmLmzJmy4wkhhJgwYYLw8fER3bt3F3Xq1BG3b98WQgixbt060aZNG8npiqnhiVsIIe7cuSN69+4tXn75ZfHxxx+LxYsX67xka9++vfjkk0+EELpPLwcPHhReXl4yo+no2LGj6NKli4iOjhaHDh0Shw8f1nkpQevWrcWaNWuEELq/y4SEBFGvXj2Z0bQ+/vhjMX78eFFUVCQ7SoXOnTun+IxVUZ09AyYtBry9vcWBAweEELr/p86ePSucnZ1NGaXSMjIyRHh4uHBxcVFUt3FRUZFYsGCB8PLy0nZre3l5iUWLFinmjz8/P1/897//FZMmTRIJCQna9xcsWCC++uoricn+MXLkSLFixQrZMe5rxYoVokaNGsLJyUn4+PgIX19f7cvPz092PFGzZk2RkpIihNC9tlNTUxUzbCVE8ZkeJ0+elB2jQg4ODiI1NVUIofu7TE5OVszvsm/fvqJWrVrCz89P/Oc//xH9+vXTeSmJ0odchBAiLS3N4H27qKhIZ/hq7Nix1XZGikn3Gbh27ZrBLuw7d+4oZrJMUVER/vrrL+1eA/v27UN2dja8vb21Z7crgUajwZQpUzBlyhTcvn0bAPSWz8hmY2ODsLAwvfenTJkiIY1hS5cuxcCBA7F3715FL3cNDw9HREQEpk+fbvJjVivD1dUVly5d0utqP3ToELy8vCSl0hcYGKjYob8Snp6eSEpK0tuvIS4uTjGb97i6uqJfv36yY9xXVFQUXnrpJQwdOtTgkEt0dLTkhMX8/PwMrnrIzMyEn5+fdsjy888/r74Q1VJilOPJJ58US5YsEUL8cyKgEEK89tprIiQkxJRR9Hz00UeiV69ewsXFRWg0GtGwYUMxbNgwsXLlSm1OJcjJyRE///yzuHXrlt5nWVlZ4ueffxa5ubkSkhX7+eefRX5+vva/K3opgdKfuEu4ubkpejhj2rRponPnzuLSpUvak9ji4uKEv7+/+OCDD2TH04qNjRUdOnQQO3fuFNevXxdZWVk6LyWYM2eOCAwMFH/88YdwdnYWe/fuFd98841wd3fX3j+pctQw5CJE8YTHq1ev6r1/7tw54ejoaJoMQphuaWFcXBx69eqFYcOGYfXq1Xj11Vdx4sQJ7N+/H7t378ajjz5qqih6GjRogKeeegrdunVDt27dFDs5ZvHixdi8eTNiY2MNft69e3f069cPEyZMMHGyYmrbjtjT0xOTJk1S7BN3iSlTpsDd3R3vvPOO7CgG5efnY8KECVi9ejUKCwtRo0YNFBYW4sUXX8Tq1asVs5lLyb9x2Z5IIflMj7JZ5syZg7lz5yInJwcAYGdnh7CwMMyaNUtyOl3Xrl3D6dOnAQCPPPKIzhI+JXB0dMSJEyfg6+ursywvJSUFgYGByM3NlZpv6tSpAIrv62PGjNHZiriwsBAHDx6EtbW1SU7MNekwQefOnXH48GHMmzcPLVq0QExMDNq2bYsDBw6gRYsWpoyip6rrTatzW8iKfPvttzpHXJb1+uuvY+bMmdKKAbVtR5yfn4/BgwcruhAAim8M8+fPx7Zt29CyZUu94YwFCxZISlbM1tYWX331FWbMmIFjx44hOzsbbdq0QUBAgNRcZe3cuVN2hPvSaDQIDw/HG2+8gaSkJGRnZyMwMFBnoyTZSnbwi4yM1F7n1tbWGD58OD799FOdRk0mpQ+5HDp0CEBxAXj06FGdTa9sbW3RqlUrg0Ot1YGbDj0gWQdbuLm5ITExEd7e3gY/T09PR6tWrUx2BrYhzz//PEaPHo2QkBDFzAUpj9KfuEuUPta0LI1Go5gd38gyvPrqq/j999+xdOlS7Q6ocXFxmDRpEnr06FG9Y9tVMHfuXHzzzTf4+uuv0aNHD0RHRyMtLQ1TpkzBjBkzMHHiRNkRAQAjR47E4sWLpZwrUqLaewZu3bpV6e+V+YuoKlk11L1793Dt2rVyi4Fr165J32Lzxo0beOaZZ9CgQQOMHDkSI0aMUEQVbojSn7hLKPGJtqSLszKU8nsEgL1792L58uVISUnBDz/8AC8vL6xduxZ+fn7o3LmzlExVmZy8adOmakxSOVFRUdi4caPOaXq9e/eGg4MDBg0apJhiYPr06SgqKkJwcDBycnLQpUsX7ZCLUgoBAFi1ahUAICkpCcnJyejSpQscHBzKPVirOlR7MeDq6lrp/zNKGK9TumbNmuH3338vd35FTEwMmjVrZuJUumJjY5GWloZVq1YhMjISH374Ibp27YrRo0djwIAB0g4tMeTo0aPaY3ePHTum85kSezVk3izKKuniLJGQkIB79+7hkUceAQCcOXMG1tbWUucClaXU2eWyT0ysqpycHIPbYnt4eGjnOSiBGoZcgOJVAwMHDsTOnTuh0Whw9uxZ+Pv7Y9SoUXBzc8Mnn3xS/SGqe4birl27tK/Vq1cLT09PMX36dO2M8unTp4v69euL1atXV3cUo6rOzR8qsnz5clGzZk2xZcsWvc82b94satasKZYvX27yXBWJjY0VQ4cOFY6OjsLNzU2MHz9exMfHy46lKtevXxdBQUHabVZL/vZGjhwppk6dKjmdEJ988ol49tlnRWZmpva9zMxM8dxzz4mPP/5YYjJdapldrnRBQUFi4MCB4u7du9r3cnJyxMCBA0VwcLDEZOr00ksviZCQEHH+/Hmdv8utW7eKwMBAk2Qw6ZyB4OBgjB49Gi+88ILO+9999x2+/PJLRW+3WpbMI22HDRuG7777Dk2aNNE+hZ06dQpnzpzBoEGDsG7dOpNnqozbt2/ju+++wzvvvIOsrCzpwxmlKemJ25Dhw4fj6tWrWLFiBZo2bar929u2bRumTp2K48ePS83n5eVlsFfq2LFj6Nmzp2IOhFH67HIACAoKwqZNm/SO+r516xb69u2riPkhx44dQ0hICPLy8rSnjyYmJsLe3h7btm2T2juptiEXoHii47Zt29CqVSu9v8uWLVtqt/euTiZdTXDgwAF88cUXeu+3a9cOo0ePNmUUVfvmm2/Qp08ffPfddzhz5gyEEHjkkUcQERGBQYMGyY5nUGpqKlavXo3Vq1cjKytLe06BbBkZGRg0aJDc7rlKiImJwbZt2/ROzwwICEBaWpqkVP+4desWrl27pvf+tWvXtJtiKYHSZ5cDwK5du5Cfn6/3fm5uLvbu3Sshkb7mzZvj7Nmz+Pbbb3Hq1CkAwAsvvIChQ4fCwcFBaja1DbkAxaszDK3AyMzMNN2wqkn6H/7fww8/LN544w2999944w3x8MMPmzLKv1ad20Ia09y5c8WNGzek/Oy7d++KtWvXim7duglra2vh6+srIiIitCcZKoESuucqw8nJSXtKZemcf/31l6hdu7bMaEKI4t+jr6+viIqKEufPnxfnz58XGzduFH5+fmL48OGy42kpeUOfxMREkZiYKDQajdi5c6f268TERJGQkCDmzJkjfHx8pGak6tGrVy/x7rvvCiH+2ZCvsLBQDBw4UAwYMMAkGUxaDPz666/C3t5eNG/eXIwaNUqMGjVKtGjRQtjb2yvqOMy7d++KgwcPii1btihy17yqcHZ2NvnchoMHD4pXX31VuLq6Cnt7e/HCCy+I7du3K+bMhNLq1aunPaCm7D7wNWvWlBlNhxJuFhW5c+eOGDdunLCzs9MeE2trayvGjRsnsrOzZcfTKioqErNnzxY1a9bUnulhb2+v/d3KVPrYXUNHajs6OoqVK1dKy6e23UWFEKJbt24GH4aysrJEt27dTB+oHEePHhUeHh7i6aefFra2tuL5558XTZs2FfXq1TPZzqMm32fg/Pnz+Pzzz7VdS02bNsXYsWPRqFEjU8Yo19atWzF8+HCD+5crZYeyqpAxt8HKygqtWrXCqFGjMHToULi5uZnsZ1eVs7MzEhISEBAQoPO7io+PR0hICDIyMmRHBFA8RhscHIy2bdtix44d6NOnD44fP47MzEzs27cPDz30kOyIAIq7O5OTkwEADz30EGrWrCk5kWH5+fmKm12elpYGIQT8/f3x559/6uzmZ2trCw8PD6k7Oaptd1FAN3NpV69ehZeXFwoKCiQl05eVlYWlS5ciMTER2dnZaNu2LSZMmID69eub5Odz06EyAgIC0LNnT7z33nsGl86ojYxiICEhAW3btq3098vazREoXhv96KOPYtasWXB2dsaRI0fg4+ODIUOGoKioCBs3bjR5pvLIvlkQqcWRI0cAAK1bt8aOHTtQu3Zt7WeFhYXYunUrli9fjnPnzklKqDwmKQZK/mHup2XLltWc5P5cXFxw6NAhxTxp/VsyVz1UlqzdHAH1PHGnp6ejUaNGBlc4pKenl7sJVXWr7Mxtpczazs3NxaeffoqdO3fi6tWreltmJyQkSEr2j8jIyAo/Hz58uImSlC8yMhKDBw/Wm9yWn5+P77//XnpGKysr7bViqIlzcHDAp59+itDQUFNH06psuwiYpm00STFQ8g9T0Y9SStdSaGgoOnXqhFGjRsmOYhRqKAZkZ1TDE7e1tbXBI04zMjLg4eEh7doZOXJkpb6vZIc12YYOHYqYmBg8//zzqFevnl5x9f7770tK9o+yw2oFBQXIycmBra0tHB0dkZmZKSnZP5T691hC6UMuQOXaRcB0baNJlhampqaa4scYhVrOtyfjKHniDg8PN/iZrCfuskQ5+x5kZ2fD3t5eQqJiVW3kL1y4gAYNGkg7GOqXX35BdHS0dj99JTJ0rsjZs2cxbtw4vPHGGxIS6Svv7/HChQuKWNrn4+MDQNmHpSmtXTRJMVDyD1NZMseQ161bh5iYGNjb22PXrl06f/AajUZ1xcCTTz4pfd2vkvn5+ZX7hOPn5yf9Cadk/3+NRoMZM2YYPOK0devWktJVXWBgoLQhIaB4cyRnZ2cpP/vfCAgIwLx58zBs2DDt5GsZ2rRpA41GA41Gg+DgYNSo8U8TUlhYiNTUVDz99NPS8pWl5CGX0u3inj170LFjR53fJ1B8Fs3+/fur3IY+CJNuOlRZ33zzDcLCwqQUA+Hh4YiIiFD8+faV7aaTtde6Wij1ibuEko44NQbZ85U/+eQTvPXWW/jiiy9McoM1pho1akjfybFv374AgMOHDyMkJERnFYatrS18fX0xYMAASen0TZ48WefrskMusuc2lOjWrZvB+3lWVha6detmPsMEVSXzhqGW8+3L+x3l5eXpNBhkmFqeuEtOKxw5ciSWLFmiyqdaJWnXrh1yc3Ph7+8PR0dHvWFAJYzHb968WedrIQQuXbqkc1ywLCVzKnx9fTF48GBFFMwVUcOQC1D+Q0lGRobJlucqshiQ6eWXX8b69esVe779kiVLABQ3YitWrNCpzAsLC7Fnzx40adJEVrwHMmzYMJMfX62WJ+7Ss/Vffvnlcr9PKbP1le6FF17AxYsXMWfOHIMTCJWg5Om7hEajgbu7O4KCghSzPXZFf4tKp5QhF+Cf61uj0WDEiBE6qzMKCwtx5MgRdOzY0SRZWAyUofTz7RcuXAiguBH74osvdGbElnTTGTr/QZbc3FwcOXLE4DKuPn36AICUs8/V8sSthMlY5mT//v04cOCA9nAdJSq5TkrOeig9E14pCgsLsXDhQmzYsAHp6el6ZykooYelIkoYcgH+ub6FEHB2dtaZ32Vra4v27dtjzJgxJsnCYqAMpZ9vXzIDtVu3bti0aZOid/dT8m6OanniVsqSPGORfQ01adIEd+/elZqhIjdv3kR4eDjWr1+v7eJ2c3PDkCFDMHv2bL2TDGWJiIjAihUrMG3aNLz77rsIDw/HuXPn8NNPP+G9996THU9LyUMuwD/Xt6+vL8LCwqTu2KnIHQhlrzsn41Dybo5qWx9vLmRf2zExMYiIiMCHH35ocOmwqYerSsvMzESHDh1w8eJFDB06FE2bNgUAnDhxAt999x0aNWqE/fv3K+IB4KGHHsKSJUvwzDPPwNnZGYcPH9a+98cff+C7776THREA9OZ+lR1yUdJeIrIpshgYN24cZs2aJWU1QQmln28PFK/p3bx5s8FuOtnDGYD57eZI5QsNDcXixYv1hlvu3LmDiRMn4uuvvwZQfDZJgwYNpG34UtI4lL2WS65vmb1Vr7/+OmJjY/H777/rFc+XL19Gz549ERwcrB0qlKlmzZo4efIkvL29Ub9+ffz6669o27YtUlJS0KZNG2RlZcmOqEPJQy5A8RLnitqXlJSUas9g8mECpY4hl1DL+faxsbHo06cP/P39cerUKTRv3hznzp2DEKJK5wJUp+effx67du1iMWAB1qxZg3nz5ukVA3fv3kVkZKS2GJB9IFnJXBEl+umnn7B8+XKDvWienp6YP38+xo4dq4hioGHDhrh06RK8vb3x0EMPISYmBm3btsVff/2lt0WxLGoZcgGKC8HSCgoKcOjQIWzdutVkqx5MWgwoeQy5xJQpU2BjY4P09HRtNx0ADB48GFOnTlVMMfD2228jLCwMERERcHZ2RlRUFDw8PDB06FDFbPrB3RzN361btyCKj0LH7du3dZaaFRYWIjo6Wm/ttExdu3aVHaFcly5dQrNmzcr9vHnz5rh8+bIJE5WvX79+iI2NxRNPPIGJEydi2LBhWLlyJdLT0zFlyhTZ8Socclm9ejViY2MVM+QC6O+HUGLZsmWIj483SQaTDhMoeQy5hKenJ7Zt24ZWrVrpjG+mpKSgZcuWyM7Olh0RAHTG6dzc3BAXF4dmzZohMTERzz33nCJO41q5ciXGjh0Le3t71KlTR283R1N0fVH1Kn0gjCEajQYREREGt3uW5ebNm/jzzz8N9k7K3ITGy8sL69evR+fOnQ1+vnfvXgwePFgRs+DL+uOPP7B//34EBATg2WeflR1HVUMuFUlJSUHr1q1x69atav9ZJu0ZuHLlCqZOnarYQgAoHuMsvQFNiczMTMV0fwHFY3Yl8wTq16+P5ORk7VOFoZ4XGdSymyM9uJ07d0IIgaCgIERFRekcFWtrawsfHx80aNBAYkJdW7ZswdChQ5GdnQ0XFxe9AlVmMRASEoLw8HBs375db+OwvLw8zJgxQzG9fmW1b98e7du3lx1DS01DLhXZuHGjzjVVnUxaDKhhDPnJJ59EZGQkZs2aBaD4BlFUVIT58+ejW7duktP9o3379oiLi0PTpk3Ru3dvTJs2DUePHsWmTZsUc1GqZTdHenAl3e6pqanw9vZW3CTbsqZNm4bQ0FDMmTPHYNEv08yZM9GuXTsEBARgwoQJaNKkCYQQOHnyJD777DPk5eVh7dq1smMCAObOnYt69erpHQH89ddf49q1a3jrrbckJSumpiEX4J8zH0oIIXD58mVcu3YNn332mUkymHSYICcnBwMHDoS7u7tix5DVcr59SkoKsrOz0bJlS9y5cwfTpk3TdtMtWLBAEfuuT5kyBe7u7ordzZGMa+/evVi+fDlSUlLwww8/wMvLC2vXroWfn1+5Xd+mVrNmTRw9elSxy5ZTU1Mxfvx4xMTEaLcc12g06NGjB5YuXYrGjRtLTljM19cX3333nd7ueAcPHsSQIUOkn8intiGXiIgIna+trKzg7u6Op556ymQ7ypq0GFDLGLKSz7cfPnw4li1bpp21nZiYiMDAQL3CSgkmTZqEyMhItGrVSpG7OZLxREVF4aWXXsLQoUOxdu1anDhxAv7+/li6dCmio6MVc2BW//79MWTIEAwaNEh2lArduHEDZ8+eBQA0btzYZF3FlWVvb4+TJ0/Cz89P5/2UlBQEBgYiNzdXUrJioaGhSE5OLnfIJSQkBP7+/tpVLmTiYsDT0xOTJk1S9Bhyyfn2hro7lXC+fdnTCl1cXKQeCVuRioZVNBoNduzYYcI0VJ3atGmDKVOmYPjw4ToTbw8dOoRevXpJ7ZItvQvdtWvXMHPmTIwcOdJg72TJ8maqWEBAAN5//30MGzZM5/21a9fi/fffl/5gd+HCBbRr1w52dnblDrnEx8dLX+pa4uLFi4iKisKZM2cAAI888gj69+8PLy8v04UQJuTm5iaSkpJM+SOrzMrKSly5ckXv/evXrwsrKysJiXRpNBqdfE5OTiI5OVliIiIhHBwcRGpqqhBC928yOTlZ2NnZSUxWfM1U5qWE61stPvroI1GnTh3x9ddfi3Pnzolz586JlStXijp16og5c+bIjieEECIlJUU8/fTTwsrKSuffOCQkRJw9e1Z2PK1ly5YJOzs7odFoRK1atUStWrWERqMRdnZ2YtmyZSbLYdIJhEo/ERBQ/vn2aqSG3Rzp3/H09ERSUhJ8fX113o+Li5Pea1V2+SD9e2+88QYyMjIwfvx47aome3t7vPXWW3j77bclpyvm5+eH3377TdFDLr/++ismTZqE119/HdOmTdMORV+6dAn//e9/MXnyZPj6+qJ3797VnsWkwwRKHkMuOd9+8eLFGDNmjMHz7a2trbFv3z5ZEQEUTyzZsWOH9g+6Y8eO2LBhAxo2bKjzfS1btpQRT0d5uzmGhoYqajdH+vfmzp2Lb775Bl9//TV69OiB6OhopKWlYcqUKZgxYwYmTpwoO2K5bt68qajd6NQkOzsbJ0+ehIODAwICAhS1/FoNnnrqKXTu3BmzZ882+Pm7776LuLg47Nq1q9qzmLQYUPIYckm23bt3o0OHDnrn25ecKhUQECArIoB/Nnkx9M9W8r5SdnMcPnw4rl69ihUrVqBp06baceRt27Zh6tSpOH78uOyIZCRCCMyZMwdz585FTk4OAMDOzg5hYWHaZbpK8NFHH8HX1xeDBw8GAAwcOBBRUVGoX78+oqOjFX20sVJduHABAPQeSOj+XFxc8Ndff+GRRx4x+Pnp06fx2GOPmWTTIUUeVCST0s+3T0tLq9T3KWFpoVp2cyTjyc/PR1JSErKzsxEYGAgnJyfZkXT4+fnh22+/RceOHbF9+3YMGjQI69evx4YNG5Ceno6YmBjZEVWhqKgIs2fPxieffKK9jp2dnTFt2jSEh4crdoK40txvqWtKSgpatGiBO3fuVHsWkx9UBChzDFkt59tXtZEfP348Zs6cKeUESLXs5kjGY2tri8DAQNkxynX58mXtDPJffvkFgwYNQs+ePeHr64snnnhCcjr1CA8Px8qVKzFv3jx06tQJQPH8kA8++AC5ubn48MMPJSdUh2bNmuHnn38u9zyHn376qcLNk4zJpMWAkk8ErFWrlrSfXZ2++eYbhIWFSSkG1LKbIz2Y0gX0/cguoku4ubnh/PnzaNSoEbZu3aodqxVCKGJoTS3WrFmDFStW6CzFbNmyJby8vDB+/HgWA5U0YcIEjBs3DnZ2dnjllVdQo0Zxk3zv3j0sX74c7777rsl2IDRpMaDkEwFXrVol7WdXJ5mjQPPnz0dwcDDi4+ORn5+PN998U2c3R1I3NRbQ/fv3x4svvoiAgABkZGSgV69eAIBDhw4pZnc/NcjMzDS4M16TJk2QmZkpIZE6vfzyyzh69Chee+01vP3223jooYcghNDuMDtp0iSMGDHCJFlMvukQx5BNq/TvWQYl7+ZIlqegoACLFy/G+fPnMWLECLRp0wYAsHDhQjg7O2P06NGSE6rDE088gSeeeAJLlizReX/ixIn466+/8Mcff0hKpk5//PEH1q1bp10C+fDDD2PIkCEmPWfGpMWAs7MzEhISEBAQoNNIxcfHIyQkBBkZGaaKYjFkFgNK382RjCcoKAibNm3SW6J369Yt9O3bl7tNmpndu3fjmWeegbe3Nzp06AAAOHDgAM6fP4/o6Gg8+eSTkhOap+qcA2bSYqB379549NFHMWvWLDg7O+PIkSPw8fHBkCFDUFRUhI0bN5oqisWQWQyU3Tq5REZGBjw8PDhGa0asrKxw+fJlvX/rq1evwsvLCwUFBZKSFW9H3KtXL9jY2OhsTWwItyOuvL///hvLli3DqVOnAABNmzbF+PHjFXVktbmpzu3nTTpngGPIloW7OZq/I0eOaP/7xIkTOmcQFBYWYuvWrabdX92Avn37aguVvn37lvt9StmfQy0aNGigN1HwwoULeOWVV/Dll19KSmXeqvPZ3aTFQPPmzXHmzBksXboUzs7OyM7ORv/+/TmGXI2GDRsGFxcXk/7Mkt0cNRoNZsyYYXA3x9atW5s0E1WP1q1bQ6PRQKPRICgoSO9zBwcHfPrppxKS/aP0dsTcmrh6ZWRkYOXKlSwGVMikxUDJGHJ4eLjBzziGXDW5ubk4cuQIrl69qneTK+nu/Pzzz02e69ChQwCKq9ijR4/q7ebYqlUrhIWFmTwXGV9qaiqEEPD398eff/4Jd3d37We2trbw8PCAtbW1xIREVBkmLQb8/PzKHUP28/NjF10VbN26FcOHD8f169f1PpPd3blz504Ayt/Nkf69kk2wlPzEXXbGe0UmTZpUjUmIlMukEwitrKxw5coVnacHoHiL3cDAQJNsuWguAgIC0LNnT7z33nuoV6+e7Dg6KrsZjVI2oqF/LzIyssLPhw8fbqIk+vz8/Cr1fRqNBikpKdWcxrwlJiaibdu2fLCrJtU5IdwkPQMcQza+K1euYOrUqYorBAB1bkZD/87kyZN1vi4oKEBOTg5sbW3h6OgotRhITU2V9rPNzf0K/Zs3b5omiIWqzjlgJikGOIZsfM8//zx27dqFhx56SHYUPea6myOV78aNG3rvnT17FuPGjcMbb7whIdH9lXSKyj4XRU3uV+jXqlVLauGnZrLngJl0mIBjyMaTk5ODgQMHwt3dHS1atICNjY3O5xz7JCWIj4/HsGHDtGvRlWDlypVYuHChdre3gIAAvP7669x9sBpcuHABDRo04CmG96GEOWAmKQY4hmx8K1euxNixY2Fvb486deroPN1w7JOU4vDhw+jSpYtJzmOvjPfeew8LFizAxIkTdXbOW7p0KaZMmYKZM2dKTmheqnOTHHOihDlgJikGRo4cWanvY/dy5Xl6emLSpEmYPn06q26SruzOfkIIXLp0CUuXLkWjRo3w22+/SUqmy93dHUuWLMELL7yg8/66deswceJEg09m9OBkn42iFi4uLjh06JDUYV+TzBlgI298+fn5GDx4MAsBUoSyO/tpNBq4u7sjKChI6mmkZRUUFKBdu3Z67z/66KO4d++ehEREypgDZtI5A2Q8U6ZMgbu7O9555x3ZUYi0rl27BgB6y4eVYuLEibCxscGCBQt03g8LC8Pdu3exbNkyScnME3sGKkcJc8BMuukQGU9hYSHmz5+Pbdu2oWXLlnp/PGVvdkTV5ebNmwgPD8f69eu1qwrc3NwwZMgQzJ49W+8kQ1MrWdoMFPdYrFixAjExMdrjYQ8ePIj09HTOgidp1q1bh5iYGNjb22PXrl16c8BMUQywZ0ClunXrVu5nGo2GR8aSSWRmZqJDhw64ePEihg4diqZNmwIoPrTou+++Q6NGjbB//364ublJy1jRtVIarxvj4wTCylHCHDAWA0T0wF5//XXExsbi999/15sFffnyZfTs2RPBwcFYuHChpIQkE4cJKqd27dr466+/pM4Z4OwzlUtKSsK2bdtw9+5dANV7xCVRWT/99BM+/vhjg8uhPD09MX/+fPz4448SklF1Cg0Nxe3bt/Xev3PnDkJDQ7VfnzhxQnt+BZXv5Zdfxvr166VmYM+ASmVkZGDQoEHYuXMnNBoNzp49C39/f4SGhsLNzU1RM7jJfNnZ2SE5ORkNGzY0+PmFCxfQuHFj5ObmmjhZ+eLj47Fhwwakp6cjPz9f5zPudVI51tbWBg+du379Ojw9Pbkyo4omTZqEyMhItGrVStocMPYMqNSUKVNgY2OD9PR0nbMeBg8ejK1bt0pMRpakbt26OHfuXLmfp6amonbt2qYLdB/ff/89OnbsiJMnT+LHH39EQUEBjh8/jh07dvBMjUq4desWsrKyIITA7du3cevWLe3rxo0biI6O1isQ6P6OHj2KNm3awMrKCseOHcOhQ4e0r8OHD5skA1cTqFRMTAy2bdum90QWEBCAtLQ0SanI0oSEhCA8PBzbt2/XOXMEAPLy8jBjxgw8/fTTktLpmzNnDhYuXIgJEybA2dkZixcvhp+fH1599VXUr19fdjzFc3V1hUajgUajwcMPP6z3uUajQUREhIRk6lZy7LtMLAZU6s6dOzo9AiUyMzNhZ2cnIRFZopkzZ6Jdu3YICAjAhAkT0KRJEwghcPLkSXz22WfIy8vD2rVrZcfUSk5OxjPPPAOg+JC0O3fuQKPRYMqUKQgKCmJDdh87d+6EEAJBQUGIiorS6fWxtbWFj48PGjRoIDGhuiUlJSE5ORldunSBg4MDhBAmO0iLxYBKPfnkk4iMjMSsWbMAFFfkRUVFmD9/fqWXUhH9Ww0bNsSBAwcwfvx4vP322zonAfbo0UO7HbFSuLm5aSe+eXl54dixY2jRogVu3ryJnJwcyemUr2vXrgCKh3+8vb154qORlDcHbNSoUSabA8ZiQKXmz5+P4OBgxMfHIz8/H2+++SaOHz+OzMxM7Nu3T3Y8siB+fn747bffcOPGDe1JgI0bN1bUXIESXbp0wfbt29GiRQsMHDgQkydPxo4dO7B9+3YEBwfLjqcaPj4+2Lt3L5YvX46UlBT88MMP8PLywtq1a+Hn54fOnTvLjqgqpeeAlezVARTPAZs6dSqLASpf8+bNcebMGSxduhTOzs7Izs5G//79MWHCBI59khRubm54/PHHZceo0NKlS7UrG8LDw2FjY4P9+/djwIABePfddyWnU4+oqCi89NJLGDp0KBISEpCXlwcAyMrKwpw5cxAdHS05obooYQ4YlxaqVHp6Oho1amSwmy49PR3e3t4SUhGRJWjTpg2mTJmC4cOH62wsdOjQIfTq1QuXL1+WHVFVnJ2dkZCQgICAAJ3fZ3x8PEJCQpCRkVHtGbi0UKX8/Py0h8KUlpGRAT8/PwmJiJTP2toaV69e1Xs/IyMD1tbWEhKp0+nTp9GlSxe992vVqoWbN2+aPpDKlcwBKyFjDhiHCVSqvFmm2dnZsLe3l5CISPnK6wjNy8vTWxpJ5fP09ERSUhJ8fX113o+Li+PWww9ACXPAWAyoTMkJbBqNBjNmzNBZXlhYWIiDBw+idevWktIRKdOSJUsA/HNqoZOTk/azwsJC7NmzB02aNJEVT3XGjBmDyZMn4+uvv4ZGo8Hff/+NAwcOICwsDDNmzJAdT3WUMAeMcwZUpqTLaPfu3ejQoYPO04ytrS18fX0RFhaGgIAAWRGJFKdk6CwtLQ0NGzbUGRIouW5mzpyJJ554QlZEVRFCYM6cOZg7d652SaadnR3CwsK0y52p8pQwB4zFgEqNHDkSS5YsgbOzs+woRKrRrVs3bNq0SeqRyuYkPz8fSUlJyM7ORmBgoE6PC1VeeWc9ZGRkwMPDA4WFhdWegcWAyvTv379S38cDV4jur7CwEEePHoWPjw8LBJLGysoKV65cgbu7u877aWlpCAwMxJ07d6o9A+cMqAwPUyF6cK+//jpatGiBUaNGobCwEF26dMGBAwfg6OiIX375BU899ZTsiIpV2QcRgA8jlaWkOWAsBlRm1apVsiMQqdYPP/yAYcOGAQC2bNmCc+fO4dSpU1i7di3Cw8O5e2cF+CBifIcOHQJQPAfj6NGjenPAWrVqhbCwMJNk4TABEVkMe3t7JCUloWHDhnjllVfg6OiIRYsWITU1Fa1atcKtW7dkRyQLpIQ5YOwZICKLUa9ePZw4cQL169fH1q1b8fnnnwMAcnJyuOlQFQQFBWHTpk1wdXXVef/WrVvo27cvduzYISeYypQeenn55ZfL/T5TDLuwGCAiizFy5EgMGjQI9evXh0ajQffu3QEABw8e5D4DVbBr1y7k5+frvZ+bm4u9e/dKSKROShp6YTFARBbjgw8+QPPmzXH+/HkMHDgQdnZ2AIqXdk2fPl1yOuU7cuSI9r9PnDihcwZBYWEhtm7dCi8vLxnRVElJc8A4Z4CIiCrFyspKuzGOoabDwcEBn376KUJDQ00djf4lHlRERGavd+/eyMrK0n49b948nQN1MjIyEBgYKCGZuqSmpiI5ORlCCPz5559ITU3Vvi5evIhbt26xEFAp9gwQkdkru8Obi4sLDh8+rD1U58qVK2jQoIFJdnojUiLOGSAis1f2mYfPQP9O6eN2DRk+fLiJkpCxsBggIqIqmTx5ss7XBQUFyMnJga2tLRwdHVkMqBDnDBCR2dNoNHonwhk6IY4q58aNGzqv7OxsnD59Gp07d8a6detkx6MHwDkDRGT2rKys0KtXL+1Swi1btiAoKAg1a9YEAOTl5WHr1q2cM/AvxcfHY9iwYTh16pTsKFRFHCYgIrNXdne3kvMJSmPX9r9Xo0YN/P3337Jj0ANgzwARURkXLlxAgwYNYGXFkVRDNm/erPO1EAKXLl3C0qVL0ahRI/z222+SktGDYjFARFRG2aWHpKtskaTRaODu7o6goCB88sknqF+/vqRk9KA4TEBEVAafkSpWVFQEALh27RoAwN3dXWYcMgL2gRERUaXdvHkTEyZMQN26deHp6QlPT0/UrVsXr732ms6ujqQu7BkgIqJKyczMRIcOHXDx4kUMHToUTZs2BVB8aNHq1asRGxuL/fv3w83NTXJSqioWA0REVCkzZ86Era0tkpOTUa9ePb3PevbsiZkzZ2LhwoWSEtKD4jABEVEZ3JDIsJ9++gkff/yxXiEAAJ6enpg/fz5+/PFHCcno32IxQERUBicQGnbp0iU0a9as3M+bN2+Oy5cvmzARGQuLASKyGKGhobh9+7be+3fu3NE5evfEiRPw8fExZTRVqFu3Ls6dO1fu56mpqahdu7bpApHRcJ8BIrIYZY8yLnH9+nV4enri3r17kpKpQ2hoKJKTk7F9+3bY2trqfJaXl4eQkBD4+/vj66+/lpSQHhQnEBKR2bt16xaEEBBC4Pbt27C3t9d+VlhYiOjoaL0CgfTNnDkT7dq1Q0BAACZMmIAmTZpACIGTJ0/is88+Q15eHtauXSs7Jj0A9gwQkdmzsrKqcFKgRqNBREQEwsPDTZhKnVJTUzF+/HjExMRo51ZoNBr06NEDS5cuRePGjSUnpAfBYoCIzN7u3bshhEBQUBCioqJ0xrVtbW3h4+ODBg0aSEyoPjdu3MDZs2cBAI0bN+ZcAZVjMUBEFiMtLQ3e3t5cOkhUBlcTEJHF8PHxQVxcHIYNG4aOHTvi4sWLAIC1a9ciLi5OcjoieVgMEJHFiIqKQkhICBwcHJCQkIC8vDwAQFZWFubMmSM5HZE8LAaIyGLMnj0bX3zxBb766ivY2Nho3+/UqRMSEhIkJiOSi8UAEVmM06dPo0uXLnrv16pViyfukUVjMUBEFsPT0xNJSUl678fFxcHf319CIiJlYDFARBZjzJgxmDx5Mg4ePAiNRoO///4b3377LcLCwjBu3DjZ8Yik4Q6ERGQxpk+fjqKiIgQHByMnJwddunSBnZ0dwsLCMHHiRNnxiKThPgNEZHHy8/ORlJSE7OxsBAYGwsnJSXYkIqlYDBAREVk4DhMQkVnr379/pb9306ZN1ZiESLlYDBCRWatVq5bsCESKx2ECIiIiC8elhURkMYKCggxuLnTr1i0EBQWZPhCRQrBngIgshpWVFS5fvgwPDw+d969evQovLy8UFBRISkYkF+cMEJHZO3LkiPa/T5w4gcuXL2u/LiwsxNatW+Hl5SUjGpEisGeAiMyelZUVNBoNAMDQLc/BwQGffvopQkNDTR2NSBFYDBCR2UtLS4MQAv7+/vjzzz/h7u6u/czW1hYeHh6wtraWmJBILhYDREREFo5zBojIYkRGRlb4+fDhw02UhEhZ2DNARBbDzc1N5+uCggLk5OTA1tYWjo6OyMzMlJSMSC7uM0BEFuPGjRs6r+zsbJw+fRqdO3fGunXrZMcjkoY9A0Rk8eLj4zFs2DCcOnVKdhQiKdgzQEQWr0aNGvj7779lxyCShhMIichibN68WedrIQQuXbqEpUuXolOnTpJSEcnHYQIishhWVrqdoRqNBu7u7ggKCsInn3yC+vXrS0pGJBeLASKyONeuXQMAnc2HiCwZ5wwQkUW4efMmJkyYgLp168LT0xOenp6oW7cuXnvtNYMnGRJZEvYMEJHZy8zMRIcOHXDx4kUMHToUTZs2BVB8aNF3332HRo0aYf/+/Xr7EBBZChYDRGT2Xn/9dcTGxuL3339HvXr1dD67fPkyevbsieDgYCxcuFBSQiK5WAwQkdnz9fXF8uXLERISYvDzrVu3YuzYsTh37pxpgxEpBOcMEJHZu3TpEpo1a1bu582bN8fly5dNmIhIWVgMEJHZq1u3boVP/ampqahdu7bpAhEpDIsBIjJ7ISEhCA8PR35+vt5neXl5mDFjBp5++mkJyYiUgXMGiMjsXbhwAe3atYOdnR0mTJiAJk2aQAiBkydP4rPPPkNeXh7i4+PRqFEj2VGJpGAxQEQWITU1FePHj0dMTAxKbnsajQY9evTA0qVL0bhxY8kJieRhMUBEFuXGjRs4e/YsAKBx48acK0AEFgNEREQWjxMIiYiILByLASIiIgvHYoCIiMjCsRggIiKycCwGiIiILByLASIiIgvHYoCIiMjCsRggIiKycP8HANelr7Xb2lsAAAAASUVORK5CYII=" id="277" name="Google Shape;277;p18"/>
          <p:cNvSpPr/>
          <p:nvPr/>
        </p:nvSpPr>
        <p:spPr>
          <a:xfrm>
            <a:off x="155575" y="-136525"/>
            <a:ext cx="296863" cy="296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descr="data:image/png;base64,iVBORw0KGgoAAAANSUhEUgAAAgMAAAJICAYAAAD8ROf4AAAAOXRFWHRTb2Z0d2FyZQBNYXRwbG90bGliIHZlcnNpb24zLjYuMCwgaHR0cHM6Ly9tYXRwbG90bGliLm9yZy89olMNAAAACXBIWXMAAA9hAAAPYQGoP6dpAABlaUlEQVR4nO3deViU5f4G8HtAVgFBBVGULSnF3azc0gSVtJO55FKaKWq5pKZSWWSFmpqn3NLK0lSsTBMrLVIMV9QsDor7wiKouYKiiCzC8/uDHxPDDAg2zPO+M/fnuuY6McN1cR/kfZ/v+6waIYQAERERWSwr2QGIiIhILhYDREREFo7FABERkYVjMUBERGThWAwQERFZOBYDREREFo7FABERkYVjMUBERGThWAwQERFZuBqV/cYeVgOrM4dRbPs7UXaESglp0Ep2BCIishDbi3647/dUuhhQAzayREREVWdWxQARkWxq6KHkgxOVxWKAiMiI2NCSGrEYIIP4dEP0YHjtkBqxGCCDeLMgIrIcLAaIiIyIhTSpEfcZICIisnAsBoiIiCycWQ0TqGHiDsBuRCIiUhazKgbYyBIREVWdWRUD7BkgIiKqOrMqBtjIEpFsango4b2SyjKrYoCISDY2tKRGZlUMqKEiB3izICIiZTGrYoCNLBHJpoaHEt4rqSyzKgaIiGRjQ0tqxE2HiIiILByLASIiIgvHYoCIiMjCcc4AEZERcQIhqRGLASIiI2JDS2rEYoCIyIjYM0BqZFbFgBouQoAXIpE54/VNamRWxQAvQiIioqozq2KAPQNERERVZ1bFABtZIiKiquM+A0RERBaOxQAREZGFYzFARERk4VgMEBERWTgWA0RERBbOrFYTEBHJpoYlzlx5RWWxGCAiMiI2tKRGZlUMqKEiB3izICIiZTGrYoCNLBHJpoaHEt4rqSyzKgaIiGRjQ0tqxNUEREREFo49A0RERsRhAlIjFgNEREbEhpbUiMMEREREFo49A0RERsRhAlIjFgNEREbEhpbUiMMEREREFo49A0RERsRhAlIj9gwQERFZOPYMEBEZEZ+6SY1YDBARGRGHCUiNWAwQERkRG1pSIxYDRERGxJ4BUiMWA0RERsSGltSIxQAZxKcbogfDa4fUiMUAGcSbBRGR5WAxQERkRCykSY246RAREZGFM6ueATWM1QF8ciAiImVhzwAREZGFM6ueAT5xExERVR17BoiIiCwciwEiIiILZ1bDBGQ8apiMyWEhIiLjYDFABrGhJXowLKRJjThMQEREZOHYM0BEZER86iY1YjFARGREHCYgNeIwARERkYVjzwARkRHxqZvUiD0DREREFo7FABERkYVjMUBERGThOGeADOKMaCIiy8FigAxiQ0v0YFhIkxqxGCAiMiI2tKRGLAaIiIyIPQOkRpxASEREZOFYDBAREVk4sxomUEP3HMAuOiJzxuub1MisigFehEQkmxoeSnivpLI4TEBERGThzKpngIhINj51kxqxZ4CIiMjCmVXPgBrG6gA+ORARkbKYVTHARpaIZFPDQwnvlVQWhwmIiIgsnFn1DBARycanblIj9gwQERFZOPYMEBEZEecMkBqxGCAiMiI2tKRGLAaIiIyIPQOkRiwGiIiMiA0tqRGLASIiI2LPAKkRiwEiIiNiQ0tqxGKAiMiI2DNAasR9BoiIiCwciwEiIiILx2KAiIjIwrEYICIisnCcQEhEZEScnEdqxGKAiMiIuJqA1IjFABGREbGhJTUyq2JADRU5wJsFEREpi1kVA2xkiUg2NTyU8F5JZXE1ARERkYUzq54BMh4+3RARWQ4WA2QQG1qiB8Nrh9SIwwREREQWjsUAERGRhWMxQEREZOFYDBAREVk4TiAkIjIirsQhNWLPABERkYUzq54BNVTkAKtyInPG65vUyKyKAV6ERCSbGh5KeK+kssyqGCAiko0NLakR5wwQERFZOBYDREREFo7FABERkYXjnAEiIiPiBEJSI7MqBtRwEQK8EInMGa9vUiOzKgZ4ERKRbGp4KOG9ksoyq2KAiEg2NrSkRpxASEREZOHYM0BEZEQcJiA1YjFARGREbGhJjThMQEREZOHYM0BEZEQcJiA1MqtiQA0XIcALkcic8fomNeIwARERkYUzq54BVuRERERVZ1bFABGRbGoYruSDE5XFYoCIyIjY0JIacc4AERGRhWPPABGREXGYgNSIxQARkRGxoSU14jABERGRhWMxQEREZOFYDBAREVk4FgNEREQWzqwmEKphFi/ACUZERKQsZlUMsJElItnU8FDCeyWVZVbFABGRbGxoSY1YDBARGRF7BkiNWAwQERkRG1pSI64mICIisnDsGSAiMiIOE5AasWeAiIjIwrEYICIisnAcJiAiMiJ2wZMasRggIjIizhkgNeIwARERkYVjzwARkRHxqZvUyKyKATV0zwG8WRARkbKYVTHARpaIiKjqzKoYYM8AERFR1ZlVMcBGloiIqOq4moCIiMjCmVXPABGRbGoYrmQvKpXFYoCIyIjY0JIasRggIjIi9gyQGrEYIIN4QyN6MPy7JDViMUAG8YZGRGQ5WAwQERkRe9VIjcyqGFDDRQjwQiQyZ7y+SY24zwAREZGFYzFARERk4cxqmIDdc8ajhiEX/nsTERmHWRUDZDxsaImILAeHCYiIiCwcewbIIA4TED0YXjukRiwGiIiMiA0tqRGLATKINzQiIsvBOQNEREQWjsUAERGRheMwARGREXECIakRewaIiIgsHHsGiIiMiE/dpEYsBoiIjIjDBKRGLAaIiIyIDS2pkVkVA2qoyAHeLIiISFnMqhhgI0tERFR1XE1ARERk4VgMEBERWTgWA0RERBbOrOYMEBHJpoaJzJxfRWWxZ4CIiMjCmVXPgBoqcoBVOZE54/VNamRWxQAvQiIioqozq2KAiEg2NfRQ8sGJymIxQERkRGxoSY04gZCIiMjCsWeAiMiIOExAasRigIjIiNjQkhqxGCAiMiL2DJAamVUxoIaLEOCFSGTOeH2TGnECIRERkYUzq54BVuREJJsaeih5r6Sy2DNARERk4cyqZ4CISDY+dZMasWeAiIjIwrFngIjIiDhngNSIxQARkRGxoSU1YjFARGRE7BkgNWIxQERkRGxoSY04gZCIiMjCmVXPgBq65wA+ORARkbKYVTHARtZ41FBY8d+biMg4zKoYUEMDBqijEVNDRiIiMg6zKgbYgBmPGgor/nuTEvHaITUyq2KAjIc3C6IHw2uH1IirCYiIiCwcewbIIHZ1Ej0YXjukRiwGyCDeLIgeDK8dUiMWA0RERsSeAVIjzhkgIiKycCwGiIiILByHCYiIjIhd8KRG7BkgIiKycCwGiIiILByLASIiIgvHOQNEREbEpYWkRuwZICIisnBm1TOghoocYFVOZM54fZMamVUxwIuQiIio6jhMQEREZOHMqmeAwwRERERVZ1bFABtZIiKiqjOrYoCISDY19FDywYnKMqtiQA0XIcALkcic8fomNTKrYoAXIRERUdWZVTHAngEiIqKq49JCIiIiC2dWPQN84iYiIqo69gwQERFZOBYDREREFs6shgmIiGRTw0RmDqlSWewZICIisnBm1TOghoocYFVOZM54fZMamVUxwIuQiIio6jhMQEREZOHMqmeAiEg2NQxXsheVymIxQERkRGxoSY1YDBARGRF7BkiNWAwQERkRG1pSI04gJCIisnAsBoiIiCycWQ0TqGGsDmA3IhERKYtZFQNsZImIiKrOrIoBIiLZ1NBDyQcnKovFABGREbGhJTUyq2JADRU5wJsFEREpi1kVA2xkiYiIqo5LC4mIiCycWfUMEBHJpobhSvaiUlksBoiIjIgNLamRWRUDaqjIAd4siIhIWcyqGGAjS0REVHWcQEhERGThzKpngIhINjUMV7IXlcpizwAREZGFYzFARERk4cxqmEAN3XMAu+iIzBmvb1Ij9gwQERFZOLPqGWBFTkREVHVmVQyQ8ahhyIXFHykRrx1SIxYDZBBvFkQPhtcOqRHnDBAREVk4FgNEREQWjsMERERGxDkDpEYsBsgg3tCIiCwHiwEyiA0tEZHlYDFARGRELKRJjTiBkIiIyMKxGCAiIrJwLAaIiIgsHOcMkEFcTUBEZDlYDJBBbGiJiCwHhwmIiIgsHIsBIiIiC8digIiIyMKxGCAiIrJwLAaIiIgsHFcTEBEZEZflkhqxGCAiMiI2tKRGZlUMqKEiB3izICIiZTGrYoCNLBHJpoaHEt4rqSyzKgaIiGRjQ0tqxGKAiMiI2DNAamRWxYAaLkKAFyKROeP1TWpkVsUAL0IiIqKq46ZDREREFs6segY4TEBERFR1ZlUMsJElIiKqOg4TEBERWTiz6hngMAEREVHVmVUxwEaWiIio6jhMQEREZOHMqmeAiEg2NQxXsheVymIxQERkRGxoSY04TEBERGThWAwQERFZOA4TEBEZEecMkBqxGCAiMiI2tKRGZlUMqKEiB3izICIiZTGrYoCNLBERUdWZVTFARCSbGnoo+eBEZbEYICIyIja0pEZcWkhERGThWAwQERFZOLMaJlDDWB2gjm5ENfwu1fB7JCJSA7MqBtg4GA9/l0QPhoU0qZFZFQNERLKxoSU14pwBIiIiC8digIiIyMKxGCAiIrJwnDNABnESFBGR5TCrYkANDRigjkZMDRmJiMg4zKoYYANGRLKp4aGE90oqy6yKASIi2djQkhpxAiEREZGFYzFARERk4VgMEBERWTgWA0RERBaOxQAREZGFM6vVBGpY0gNwtjERESmLWRUDbGSJiIiqzqyKAfYMEBERVR3nDBAREVk4s+oZIONRQy8Le1iIiIyDPQNEREQWzqx6BvikaDz8XRIRWQ72DBAREVk4FgNEREQWjsUAERGRhWMxQEREZOHMagIhEZFsXJZLasRigIjIiNjQkhqxGCAiMiL2DJAamVUxoIaLEOCFSGTOeH2TGnECIRERkYUzq54BVuRERERVx54BIiIiC2dWPQNERLKpYe4Se1GpLBYDRERGxIaW1IjDBERERBaOxQAREZGFYzFARERk4ThngIjIiDiBkNTIrIoBNVyEAC9EInPG65vUyKyKAV6EREREVcc5A0RERBaOxQAREZGFYzFARERk4cxqzgARkWxqmMjM+VVUFosBIiIjYkNLasRhAiIiIgvHngEiIiPiMAGpEXsGiIiILBx7BoiIjIhP3aRGLAaIiIyIwwSkRiwGiIiMiA0tqRGLATKITzdERJaDxQAZxIaW6MGwkCY14moCIiIiC8eeASIiI+JTN6kRiwEiIiPiMAGpEYsBIiIjYkNLasQ5A0RERBaOPQNkELs6iYgsB4sBMogNLRGRBRGS5Obmivfff1/k5ubKinBfzGg8asjJjMajhpzMaDxqyMmMFdMIIYSMIuTWrVuoVasWsrKy4OLiIiPCfTGj8aghJzMajxpyMqPxqCEnM1aMEwiJiIgsHIsBIiIiC8digIiIyMJJKwbs7Ozw/vvvw87OTlaE+2JG41FDTmY0HjXkZEbjUUNOZqyYtAmEREREpAwcJiAiIrJwLAaIiIgsHIsBIiIiC8digIiIyMKxGCAiiyCEQHp6OnJzc2VHIVIckxUDvBCJzFNBQQFCQ0ORmpoqO0qFhBBo3Lgxzp8/LzuK2cjPz8fp06dx79492VEqlJSUhG3btuHu3bsAiv8WSJdJiwE1XIihoaG4ffu23vt37txBaGiohESG7dmzx+AFeO/ePezZs0dCIn07d+6UHYFMwMbGBlFRUbJj3JeVlRUCAgKQkZEhO8p97d27F8OGDUOHDh1w8eJFAMDatWsRFxcnOVmxnJwcjBo1Co6OjmjWrBnS09MBABMnTsS8efMkp/tHRkYGunfvjocffhi9e/fGpUuXAACjRo3CtGnTJKdTFpMVA2q5ENesWaOtHku7e/cuIiMjJSQyrFu3bsjMzNR7PysrC926dZOQSN/TTz+Nhx56CLNnz1Z0EajkG++dO3cwbtw4eHl5wd3dHUOGDMG1a9dkx9LTt29f/PTTT7Jj3Ne8efPwxhtv4NixY7KjlCsqKgohISFwcHDAoUOHkJeXB6D42p4zZ47kdMXefvttJCYmYteuXbC3t9e+3717d6xfv15iMl1TpkxBjRo1kJ6eDkdHR+37gwcPxtatWyUm05WQkICjR49qv/7555/Rt29fvPPOO8jPzzdNCFMekbh582bRuXNncfToUVP+2ErJysoSN2/eFBqNRiQlJYmsrCztKzMzU6xZs0bUr19fdkwtjUYjrl69qvf+6dOnhbOzs4RE+q5duyYWLFggWrVqJWrUqCF69uwp1q9fL/Ly8mRH09q4caNwcHAQo0ePFnZ2diI5OVkIIcSnn34qevXqJTmdEFOmTBE1a9YUr7zyipg8ebJwd3cXffv2lR1Lz6xZs4Srq6sYMGCAmDNnjli8eLHOSylcXV2Fra2tsLKyEvb29sLNzU3npQStW7cWa9asEUII4eTkpP2bTEhIEPXq1ZMZTcvb21scOHBACKGb8ezZs4q5/wghRL169cThw4eFELo5k5OTRc2aNWVG09GuXTuxceNGIURxNnt7e/HCCy+Ixo0bi8mTJ5skg0l3IHRzc0NOTg7u3bsHW1tbODg46Hxu6EnXVKysrKDRaMr9XKPRICIiAuHh4SZMpa9///4AiivHp59+WmfbysLCQhw5cgSPPPKIoqpeoLjyXbVqFdatWwcAePHFFzFq1Ci0atVKaq42bdpgypQpGD58OJydnZGYmAh/f38cOnQIvXr1wuXLl6Xm8/Pzw/z58zFw4EAAwP/+9z+0b98ed+/eRY0aNaRmK83Pz6/czzQaDVJSUkyYpnxr1qyp8POXX37ZREnK5+joiBMnTsDX11fnbzIlJQWBgYGKmHfl6OiIY8eOwd/fXydjYmIiunTpgqysLNkRAQDOzs5ISEhAQECATs74+HiEhIQopqe6Vq1aSEhIwEMPPYSPPvoIO3bswLZt27Bv3z4MGTLEJD2rJr2bLFq0yJQ/rkp27twJIQSCgoIQFRWF2rVraz+ztbWFj48PGjRoIDFhsVq1agEonoPh7OysU1DZ2tqiffv2GDNmjKx45Wrbti08PT1Rp04dzJs3D19//TU+++wzdOjQAV988QWaNWsmJdfp06fRpUsXvfdr1aqFmzdvmj5QGRcuXECnTp20Xz/66KOwsbHB33//DW9vb4nJdCl98mAJJTT29+Pp6YmkpCT4+vrqvB8XFwd/f385ocpo164dfv31V0ycOBEAtA9SK1asQIcOHWRG0/Hkk08iMjISs2bNAlCcs6ioCPPnz1fMcCpQfD8vKioCAPz+++/4z3/+AwBo1KgRrl+/brIQVMq5c+dEYWGh7Bj39cEHH4js7GzZMe4rPz9f/PDDD6JXr16iRo0aon379uKrr74S2dnZIjU1VQwdOlQ0bdpUWj4/Pz+xfft2IYRuN+KaNWuk5iphZWWlNxzk7OwsUlJSJCWqWF5enjh16pQoKCiQHeW+7t69qzMcmJWVJTuSEEKIOXPmiMDAQPHHH38IZ2dnsXfvXvHNN98Id3d3sWTJEtnxhBBC7N27Vzg5OYmxY8cKe3t7MXnyZNGjRw9Rs2ZNER8fLzue1tGjR4WHh4d4+umnha2trXj++edF06ZNRb169URSUpLseFrdunUTw4cPF5GRkcLGxkacPXtWCCHErl27hI+Pj0kymLwYSEpKEuHh4WLIkCHiypUrQgghoqOjxbFjx0wdpVw3btwQ27ZtE2vXrhVr1qzReVHlvfbaa6JOnTqidu3aYvLkyQbnily6dEloNBoJ6Yop/car0WhEixYtRJs2bbQva2tr0axZM533ZLtz544IDQ0V1tbWwtraWltUvfbaa2Lu3LmS0/0jOztbTJgwQbi7uwsrKyu9lxIUFRWJ2bNni5o1awqNRiM0Go2wt7cX7777ruxoOpKSksTo0aPFY489Jpo2bSqGDh0qjhw5IjuWnps3b4rZs2eLgQMHil69eonw8HDx999/y46lIzExUTRv3ly4uLiIDz74QPv+a6+9Jl544QWTZDDpnIHdu3ejV69e6NSpE/bs2YOTJ0/C398f8+bNQ3x8PDZu3GiqKOXasmULhg4diuzsbLi4uOjMI9BoNFLnNZR25coVhIWFITY2FlevXtVbN1tYWCgp2T+Cg4MxevRo9O/fv9wjOe/du4d9+/aha9euJk5XTAiBOXPmYO7cucjJyQFQfIxoWFiYtmtRpoiIiEp93/vvv1/NSSo2efJk7Nu3D4sWLcLTTz+NI0eOwN/fHz///DM++OADHDp0SGq+EhMmTMDOnTsxa9YsvPTSS1i2bBkuXryI5cuXY968eRg6dKjsiFr5+flISkpCdnY2AgMD4eTkJDsSmVhubi6sra1hY2NT7T/LpMVAhw4dMHDgQEydOlVnMseff/6J/v3748KFC6aKUq6S9ahz5szRWYqiNL169UJ6ejpee+011K9fX2/y43PPPScp2T/27NmDjh076k10u3fvHvbv329wrF4W3nj/HR8fH6xfvx7t27fXubaTkpLQtm1b3Lp1S3ZEAIC3tzciIyPx1FNPwcXFBQkJCWjcuDHWrl2LdevWITo6WnZEREZG4rHHHkPTpk113s/NzcWGDRswfPhwScl0FRYW4scff8TJkycBAIGBgXjuuecUNbEVAG7cuIGVK1fq5Bw5cqTOvDAluHnzJjZu3Ijk5GS88cYbqF27NhISElCvXj14eXlVfwCT9D/8v5o1a2rHOkuPz6ampgo7OztTRimXo6OjNpeSOTk5iUOHDsmOUSErKyvtUFBp169fV0yXbGnp6ekiPT1ddowquXv3rvjvf/8rO4ZwcHDQXjelr+3Dhw8LFxcXmdF01KxZU6SlpQkhhPDy8hIHDx4UQgiRkpKimKVmGo1GODk5aZealbh8+bJirptjx44Jf39/4ejoqB2qqlmzpvD19VXU0vHdu3cLFxcX0ahRI9GvXz/Rr18/4e3tLVxcXMTu3btlx9NKTEwUdevWFY0bNxY1atTQXj/h4eHipZdeMkkGk55N4Orqqt0BqrRDhw6ZpvKphJCQEMTHx8uOcV+NGjVS/JaaQgiDyzUzMjJQs2ZNCYn03bt3DzNmzECtWrXg6+sLX19f1KpVC++++y4KCgpkxwMAXLt2Db/88gtiYmK0wz8FBQVYvHgxfH19FbHjW8ns8hJKnV3u7++vXfnQpEkTbNiwAUDx8KCrq6vEZLoiIiLw0ksv4YMPPpAdxaDRo0ejWbNmuHDhAhISEpCQkIDz58+jZcuWeOWVV2TH05owYQIGDx6M1NRUbNq0CZs2bUJKSgqGDBmCCRMmyI6nNXXqVIwcORJnz57V2cSpd+/epttR1iQlx/+bNm2a6Ny5s7h06ZJwdnYWZ8+eFXFxccLf319n0oSp/fzzz9rXihUrhLe3t3j//ffFxo0bdT77+eefpWUsa9u2baJnz54iNTVVdhQ9JRW4lZWV6N27t/brfv36iT59+ghfX18REhIiO6YQQoixY8cKDw8P8cUXX4jExESRmJgovvjiC+Hp6SnGjh0rO57Yu3evqFWrltBoNMLKyko8/vjj4vjx4yIgIEA0bdpUfP755yInJ0d2TNXMLl+wYIF2E6Tt27cLe3t7YWdnJ6ysrMSiRYskpyum0WjElStXxIEDB4Snp6cYMGCAyMnJUVTPgL29vcFJ30ePHhX29vYSEhlmb28vTp06pff+qVOnFJXTxcVFu7qhdM/auXPnTNZrbtJiIC8vT4wePVrUqFFDaDQaYWNjI6ysrMSwYcPEvXv3TBlFR8mM3fu9lHIhCqG7k5qTk5OidlIbMWKEGDFihNBoNGLw4MHar0eMGCFeeeUVMWfOHHHt2jWpGUu4uLiI6Ohovfd//fVXRXRvd+3aVbzwwgvi6NGjIiwsTGg0GvHwww+LH374QXY0PWqZXV7auXPnRFRUlEhMTJQdRav08FpaWppo1aqVaN26tfjjjz8Ucw9q2bKliI2N1Xs/NjZWNG/eXEIiwzp27Ch+/PFHvfd//PFH8cQTT5g+UDnc3d1FQkKCEEK3GIiJiRENGzY0SQaTTiAskZ6ejmPHjiE7Oxtt2rRBQECAqSOonhp2UouIiEBYWJhihgQM8fDwwO7du/Uma508eRJdunSRfg5AnTp1sHfvXgQGBuLu3btwcnLCpk2bFDFBVO1yc3N1umSVwsrKCpcvX4aHhweA4kOBhg4ditjYWNy5c0cRK4Wio6Px5ptv4oMPPkD79u0BAH/88QdmzpyJefPmoXPnztrvdXFxkRUT69evx5tvvomJEyfq5Fy2bBnmzZunc923bNlSVkyMHj0aGRkZ2LBhA2rXro0jR47A2toaffv2RZcuXUyyYZ+UYoBIKWbOnIlTp05h1apV2uWPeXl5GDVqFAICAqQv2SvbMDg7O+Pw4cN46KGHpOYCgFu3bmlv9PdbLSCzQSitsLAQc+bMwRdffIErV67gzJkz8Pf3x4wZM+Dr64tRo0bJjoiIiAi88cYbequZ3n//fezZs0cRp4FaWf0z3axkfkhJU1L6a41GI7V4KZ3TEI1Go4icWVlZeP755xEfH4/bt2+jQYMGuHz5Mjp06IDo6GiTPFBVezEwdepUzJo1CzVr1sTUqVMr/N4FCxZUZ5RKWbJkicH3NRoN7O3t0bhxY3Tp0gXW1tYmTqYvOTkZq1atQnJyMhYvXgwPDw/89ttv8Pb2lra9b9u2bREbGws3Nze0adOmwvMeEhISTJjMsH79+iE2NhZ2dnbacxISExORn5+P4OBgne/dtGmTyfNZWVlhx44d2mVQHTt2xIYNG9CwYUOd75PxVGNtbY1Lly7Bw8Oj3LM9lHCjLW3mzJlYs2YNZs6ciTFjxmj311+/fj0WLVqEAwcOyI6oCrt27arw2i5N1h4iAJCWllbp7/Xx8anGJJUTFxeHI0eOIDs7G23btkX37t1N9rOrfUHooUOHtLOyExISyv0DquwfVnVbuHAhrl27hpycHLi5uQEoXqfq6OgIJycnXL16Ff7+/ti5cycaNWokLWfZDZw+/PBDeHh4IDExEStXrpS2gdNzzz2nfcLu27evlAxV4erqigEDBui8J/Pf1ZDg4GCdlSMl+5bLfqopXaQo4Wm1MiIjI/Hll18iODgYY8eO1b7fqlUrnDp1SlquzZs3o1evXrCxscHmzZvL/T6NRoNnn33WhMkMe+qpp2RHqJS6desqepiyrM6dO+sMsZhStfcMHDlyBM2bN79vd41SrFu3Dl9++SVWrFih7YpNSkrCq6++ildeeQWdOnXCkCFD4OnpKXXHRDVs4ET/XmWfbGQ81fTv3x+rV6+Gi4sLIiMjMXjw4HJ3mlQKBwcHnDp1Cj4+PjrXzYkTJ/D4448jOztbSq7Sw0EV3SuV0svi5+eHkSNHYsSIEYo6MKssJycnDBo0CKGhodIa2fKU1wttyKRJk6oxyf+r7hmKpWfG+vn5ievXr1f3j/xX/P39DW7mk5CQIPz8/IQQQuzbt094enqaOJkuNWzgpAbvvfeeOHfunOwYqmRjY6Pd4728DaaUpm3btmLt2rVCCN3rJiIiQnTu3FlmNFVZuHChaNWqlbC2thbdu3cX69atE7m5ubJj6fnxxx/Fc889J2xsbERAQICYO3euuHjxouxYQgghfH19K/UqaXeqW7UPE7i6uiI1NRUeHh44d+6c9phGpbp06RLu3bun9/69e/e0Z9s3aNAAt2/fNnU0HSUbOJU9R172Bk5ubm6VHvJRwjkPP//8Mz788EN07doVo0aNwoABAxT1dJuenl6p75PxdNakSRO8/fbb6NatG4QQ2LBhQ7kTBWVvoSv+fzjlvffew8svv4yLFy+iqKgImzZtwunTpxEZGYlffvlFakY1ef311/H6668jISEBq1evxsSJEzF+/Hi8+OKLCA0NRdu2bWVHBFA8VNm3b19cu3YNa9euxerVqzFjxgyEhIQgNDQUffr0kbZ9suKO/a7uamPMmDHCzs5O+Pr6CisrK+Ht7S38/PwMvpSgd+/eom3btto1n0IU9wo8+uij4plnnhFCCLF582bpa2mVuoHT6tWrK/1SioSEBDFx4kRRt25d4erqKsaOHSv+/PNP2bGEEELnRL3S+12Ufk/W2vN9+/aJJ554QtStW1dYWVmJWrVqCVdXV72X7H0vhBCiQ4cO2mNh9+zZI7p37y7c3d2Fg4OD6NSpk9i2bZvkhELs379fbNmyRee9NWvWCF9fX+Hu7i7GjBmjyKdvIYqPKl+0aJF2A6dWrVqJlStXiqKiItnR9CxZskTY2dkJjUYj3N3dxYwZM8SdO3dkx5LOJEsLt27diqSkJEyaNAkzZ86Es7Ozwe+bPHlydUe5r8uXL+Oll15CbGys9qSoe/fuITg4GGvXrkW9evWwc+dOFBQUoGfPntJy5ufnY8KECVi9ejUKCwtRo0YNFBYW4sUXX8Tq1asVsdpBbQoKCrBlyxasWrUK27ZtQ5MmTTBq1CiMGDECtWrVkpKpRo0aaNiwIUaMGIFnn3223KeYkpUQspRdAqk0gwYNQnR0ND766CNFbUNbWq9evfDUU0/hrbfeAgAcPXoUbdu2xYgRI9C0aVP897//xauvvqqoLYoLCgrw448/YtWqVdi+fTvat2+PUaNG4cKFC1i2bBmCgoLw3XffyY6JK1euYM2aNVi9ejXS0tLQr18/bc6PPvoIDRo0QExMjNSMFy5cwObNm5Geno78/Hydz0yy0s6UlceIESPErVu3TPkjH9jJkye1WxAb2s5SKdLT08Wvv/4q1q9fL86cOSM7jsjKytL574peSpOXlye+//570bNnT1GjRg3RpUsX0bhxY+Hs7Cy+//57KZkuXbok5s2bJx555BFRr149MW3aNHHixAkpWSpy7tw5RT4FlrZhwwbh4eEhunfvLs6fPy87jh5PT0/x119/ab9+5513RKdOnbRfb9iwQTRt2lRGNK01a9aI3Nxc8b///U+89tprok6dOsLd3V1MmzZNnDx5Uud7ZW5NHBERIe7cuSOioqLEf/7zH2FjYyNatWolPv30U3Hjxg2d701KShI2NjZScpb4/fffhaOjo2jevLmoUaOGaN26tXB1dRW1atUS3bp1M0kGkxYDZDwlf+xl5eTkiIiICAmJipWeSFa2S1sJXduGxMfHiwkTJojatWuL+vXri7feekvbpSxEcbeih4eHxITF9u7dK0JDQ4Wzs7N44oknxJdffikKCwul5UlMTNT+/JJzHcp7KcXVq1fFwIEDhaurq5g4caKYMmWKzksmOzs7nVMzO3XqJGbPnq39OjU1VTg5OcmIplVyfVtZWYmQkBCxYcMGkZ+fb/B7s7OzxYgRI0ycsFhJThcXF/HKK69UOOyXk5MjdWhVCCEee+wx8d577wkh/pnYevv2bdGnTx/x2WefmSRDtQ8TlF5+1L9//wq/V8amLoD6NkYCdDd8KS0jIwMeHh7Slh/t3r0bnTp1Qo0aNbB79+4Kv1fmZiQlv7/g4GCcOnUKPXv2xJgxY/Dss8/qDbFcv34dHh4eipn8euXKFbzwwgvYvXs3rl27Ju1c9rLL4Ur2PSghex8EQwoLCzFz5kzMmTMH7du31xl20Wg02LFjh7RsPj4+WLt2Lbp06YL8/Hy4urpiy5Yt2s2vjh49iq5du0qdeFvyb3737l1FbNJTnpKcTk5Oejs5KlHpnUXd3NwQFxeHZs2aITExEc899xzOnTtX7RmqfRplrVq1tLPLXVxcFLO5UGmlN0Y6dOhQud+npOyinOOBExMTpTUOgG4DL7Oxv5+SRqtkDXJFKzDq1q2riEJg//79+Prrr/HDDz/gkUcewbJly6Qeu5uamgp3d3ftfyvd8ePHMXz4cGRmZiImJgbdunWTHUlH7969MX36dHz00Uf46aef4OjoiCeffFL7+ZEjRxSxDbVGo1F0IVBCo9GoohAAgJo1a2rnCdSvXx/JycnaXWSvX79ukgw8m0BlSpbuZWVl6RVXhYWFyM7OxtixY7Fs2TKJKf9x48YNrFy5EidPngQABAYGYuTIkVILFkD5E95KXLp0CZGRkVi1ahVu3LiBoUOHIjQ0FM2bN5cdTceePXvQsWNHvQmO9+7dw/79+9GlSxdJyYrNmzcPH3zwAV588UUsXry43EnMMl2/fh39+/dHXFwcnJycsGbNGvTr10/7eXBwMNq3b48PP/xQWkYrKys0b978vsvxZG81bmVlpfMgWh4lLG8GipdAPvPMMxgzZgzCwsLw888/Y8SIEdi0aRPc3Nzw+++/V3sGkxYDQUFB2LRpk97TzK1bt9C3b1+pXXRlJSUlITk5GV26dIGDg0O5T+KmtmbNGgghEBoaikWLFunMcre1tYWvry86dOggMeE/9uzZg2effRa1atVCu3btAAD/+9//cPPmTWzZskVqA2FlZYXZs2fDycmpwu8zyc5fFbCxsYGXlxdefvll9OnTR7vCpSyZJ64Byh22KlG/fn18+eWXitjK936ysrLg5OSkN1yVmZkJJycn2NraAiiefd6gQQOT7u5qZWWFadOm3fe6UcIBX2Xvj4Yo4XRXAEhJSUF2djZatmyJO3fuYNq0adi/fz8CAgKwYMECk/TEmLQYKO9p7OrVq/Dy8tJ21cuUkZGBQYMGYefOndBoNDh79iz8/f0RGhoKNzc3fPLJJ7IjAigem+/YsWO5jYMStGjRAh06dMDnn3+uvbEVFhZi/Pjx2L9/P44ePSotm5WVFRo2bFjhEkyNRoOUlBQTptJX0elwpd+X3dhaWVnhypUr2mGDEmfOnEG7du3ue6phdcvIyECdOnUq/f0tWrRAdHS04s6pKM3FxQWHDx+Gv7+/yX6mWnrU1JJTSUyy9dKRI0e0/33ixAntTn5AceOwdetWqbvmlTZlyhTY2NggPT1d56zrwYMHY+rUqYopBrp27YqioiKcOXMGV69e1RvTlt0tCxT3rmzcuFGnwbW2tsbUqVMRGRkpMVmx+Ph4xd8slD4WXzIpWKPRYMSIETq7NxYWFuLIkSPo2LGjrHhaVSkEAODcuXOKeDipiIwRXiX0jlaGWnIakpubi/Xr1yMnJwc9evRA48aNTfJzTVIMtG7dGhqNBhqNBkFBQXqfOzg44NNPPzVFlPuKiYnBtm3b9I6IDQgIqNJxmNXtjz/+wIsvvoi0tDRFPikCxccZnzx5Eo888ojO+ydPnpS+SY5abhZV7R4cP348Zs6cibp161ZTIl0l3bBCCDg7O8PBwUH7ma2tLdq3b48xY8aYJAtVP7VMMatqThlDLkDxSraCggJt+5efn48OHTrg+PHjcHR0xBtvvIHt27ebZOjXJMVAamoqhBDaU/VKdyXa2trCw8NDMTvm3blzx+AM1MzMTEXtWT927Fi0a9cOv/76K+rXr6+Yxq10L9CkSZMwefJkJCUloX379gCKi5hly5Zh3rx5siICUM9Nraq++eYbhIWFmawYWLVqFQDA19cXYWFhqjoulqqu9AqSypAxlAGgyqt/AgMDpeSMiYnBnDlztF9/++23SEtLw9mzZ+Ht7Y3Q0FDMnj0bv/76a/WHMcluBirSq1cv8e677wohijd/SElJEYWFhWLgwIFiwIABktP9w9HRUWdjHKUo2VCoZB/98l6yNx364IMPqrQf+bhx48S1a9eqMZFxlD6Jjx6cGn6PzGg8snKWnCtTYsiQIWLMmDHarw8dOiTq169vkiwmP67p7Nmz2Llzp8Fx7vfee8/UcfTMnz8fwcHBiI+PR35+Pt58800cP34cmZmZ2Ldvn+x4Wk888QSSkpJMNp5UWUof4y5R1dnOpn7iVpsrV64gLCwMsbGxuHr1ql7PixKGrcyNUnoD6cFZWVnpXCt//PEHZsyYof3a1dUVN27cMEkWkxYDX331FcaNG4e6devC09NT54+55HhR2Zo3b47Tp09j6dKlcHZ2RnZ2Nvr3748JEyagfv36suNpTZw4EdOmTcPly5fRokULvVUFspaaqWEzkgdRtnEjXSNGjEB6ejpmzJihqGErc8a/SfVr2rQptmzZgqlTp+L48eNIT0/X2QwrLS0N9erVM0kWkxYDs2fPxocffqg9lUtJXn75ZQQHB+Opp56Ct7c33n33XdmRKjRgwAAAQGhoqPY9JWz/unnzZvTq1Qs2NjbYvHlzhd/bp08fE6Wi6hYXF4e9e/eidevWsqNUKDIyEoMHD9ab/5Ofn4/vv/8ew4cPBwAsX77cZDfhskJDQw1ujHTnzh1MnDgRX3/9NYDilVkNGjSQEZGM5M0338SQIUPw66+/4vjx4+jduzf8/Py0n0dHR+Pxxx83SRaT7jMgazJJZTz11FM4ePAg8vPz4evri27duiEoKAhBQUHw9PSUHU/P/VY2yHpCL7tffXmUsuKhspydnZGYmKjIv93SZOUMDAzEt99+izZt2pj051aV0jdHAsrPeP36dXh6euLevXuSklWdku/5pcnMGRsbi19++QWenp6YOHGizgT2iIgIdO3aFU899VS15zBpz8DAgQMRExODsWPHmvLHVsquXbuQl5eH/fv3Y9euXdi1axe++eYbFBQUICAgQFscDBw4UHZUAMrtji89D0QJ+/lbmmHDhsHFxcXkP3fRokWYPn06li9fDl9fX5P//MoS5ewkeuHChfvuVlfdbt26BVF8kixu374Ne3t77WeFhYWIjo5W/L4YZallKENmzuDgYO1hVGWVndtUnUuHTdozMHfuXCxYsADPPPOMwXFu2Vu/lpWbm4v9+/fjt99+w5dffons7GxFPDmUSE5OxqJFi3T2/Z88ebIiDjMpz82bN6UervOglNAzkJubiyNHjhicfCt7yMXNzQ05OTm4d+8eHB0d9a5t2XvAt2nTBhqNBomJiWjWrJnO3vqFhYVITU3F008/jQ0bNkjLWHLyY3k0Gg0iIiIQHh5uwlT/TlxcHB577DFpy7IrO+Ry/vx5NGjQQDFL3MtTnT0YJi0GSo+F6AVRwNavJfLz83HgwAHs2rULO3fuxMGDB9GgQQN07dpV+8cj27Zt29CnTx+0bt0anTp1AgDs27cPiYmJ2LJlC3r06CE5IfDRRx/B19cXgwcPBlDcMxQVFYX69esjOjpa+sZDVTFu3DjMmjVL2mqCrVu3Yvjw4QZPMFPCkMuaNWsq/Fz2HvARERHa/y27t37JmR4DBgzQ7vsvw+7duyGEQFBQEKKionQO87K1tYWPj49i5ggUFhZi9erV2tUjZYtTpZwzY05DLkD1PpTw1ML/t2fPHp3G39vbG127dkXXrl3RpUsXvR0JZWvTpg1CQkL0Nu+ZPn06YmJipJ8aBhQXf99++y06duyI7du3Y9CgQVi/fj02bNiA9PR0xMTEyI4IQNlP3CUCAgLQs2dPvPfee9ImtpmDNWvWYPDgwTpd8EqTlpYGb29vRa/IeO2117B69Wo888wzBlePLFy4UFKyYiVDLm5ubjh79qzORkmFhYXYsmULpk+fjr///ltiyqqr1h5Kk+xmUEZeXp44deqUKCgokPHjDdJoNMLHx0d89tln4vLly7Lj3JednZ04c+aM3vunT58WdnZ2EhLps7e3F+np6UIIISZNmiReeeUVIURxRldXV5nRtH777Tfh7u6uyI2RSnN2dhZJSUmyY1QoKSlJhIeHiyFDhogrV64IIYSIjo4Wx44dk5xMX15enjh//rxIS0vTeSnFnj17xNChQ0WHDh3EhQsXhBBCREZGir1790pOVqxOnTri119/lR2jXCXXb3kva2trMXv2bNkxq6w6N0cy6UbMOTk5GDVqFBwdHdGsWTOkp6cDKF4zL3t72jfffBOenp54/fXX0aNHD0ycOBFRUVEGu2WVwN3dHYcPH9Z7//Dhw4qZZOTm5obz588DKO7m7t69O4DiyTqyu7VLTJw4EQMHDsSlS5dQVFSk81JKRgB4/vnnsWvXLtkxyrV79260aNECBw8exKZNm5CdnQ0ASExMlH6cbWlnz57Fk08+CQcHB/j4+MDPzw9+fn7w9fWtcBjTlKKiohASEgIHBwckJCQgLy8PQPHRxqW3rpXJ1tZWcRuelbZz507ExsZCCIGNGzdix44d2ldcXBzS09NVNffCJKqlxCjHpEmTxKOPPir27t0ratasqa1wfvrpJ9G6dWtTRinX7du3RXR0tHjzzTfF448/LmxsbESzZs3E+PHjxQ8//CA7nlZERIRwdXUV8+bNE3v27BF79uwRc+fOFa6urmLmzJmy4wkhhJgwYYLw8fER3bt3F3Xq1BG3b98WQgixbt060aZNG8npiqnhiVsIIe7cuSN69+4tXn75ZfHxxx+LxYsX67xka9++vfjkk0+EELpPLwcPHhReXl4yo+no2LGj6NKli4iOjhaHDh0Shw8f1nkpQevWrcWaNWuEELq/y4SEBFGvXj2Z0bQ+/vhjMX78eFFUVCQ7SoXOnTun+IxVUZ09AyYtBry9vcWBAweEELr/p86ePSucnZ1NGaXSMjIyRHh4uHBxcVFUt3FRUZFYsGCB8PLy0nZre3l5iUWLFinmjz8/P1/897//FZMmTRIJCQna9xcsWCC++uoricn+MXLkSLFixQrZMe5rxYoVokaNGsLJyUn4+PgIX19f7cvPz092PFGzZk2RkpIihNC9tlNTUxUzbCVE8ZkeJ0+elB2jQg4ODiI1NVUIofu7TE5OVszvsm/fvqJWrVrCz89P/Oc//xH9+vXTeSmJ0odchBAiLS3N4H27qKhIZ/hq7Nix1XZGikn3Gbh27ZrBLuw7d+4oZrJMUVER/vrrL+1eA/v27UN2dja8vb21Z7crgUajwZQpUzBlyhTcvn0bAPSWz8hmY2ODsLAwvfenTJkiIY1hS5cuxcCBA7F3715FL3cNDw9HREQEpk+fbvJjVivD1dUVly5d0utqP3ToELy8vCSl0hcYGKjYob8Snp6eSEpK0tuvIS4uTjGb97i6uqJfv36yY9xXVFQUXnrpJQwdOtTgkEt0dLTkhMX8/PwMrnrIzMyEn5+fdsjy888/r74Q1VJilOPJJ58US5YsEUL8cyKgEEK89tprIiQkxJRR9Hz00UeiV69ewsXFRWg0GtGwYUMxbNgwsXLlSm1OJcjJyRE///yzuHXrlt5nWVlZ4ueffxa5ubkSkhX7+eefRX5+vva/K3opgdKfuEu4ubkpejhj2rRponPnzuLSpUvak9ji4uKEv7+/+OCDD2TH04qNjRUdOnQQO3fuFNevXxdZWVk6LyWYM2eOCAwMFH/88YdwdnYWe/fuFd98841wd3fX3j+pctQw5CJE8YTHq1ev6r1/7tw54ejoaJoMQphuaWFcXBx69eqFYcOGYfXq1Xj11Vdx4sQJ7N+/H7t378ajjz5qqih6GjRogKeeegrdunVDt27dFDs5ZvHixdi8eTNiY2MNft69e3f069cPEyZMMHGyYmrbjtjT0xOTJk1S7BN3iSlTpsDd3R3vvPOO7CgG5efnY8KECVi9ejUKCwtRo0YNFBYW4sUXX8Tq1asVs5lLyb9x2Z5IIflMj7JZ5syZg7lz5yInJwcAYGdnh7CwMMyaNUtyOl3Xrl3D6dOnAQCPPPKIzhI+JXB0dMSJEyfg6+ursywvJSUFgYGByM3NlZpv6tSpAIrv62PGjNHZiriwsBAHDx6EtbW1SU7MNekwQefOnXH48GHMmzcPLVq0QExMDNq2bYsDBw6gRYsWpoyip6rrTatzW8iKfPvttzpHXJb1+uuvY+bMmdKKAbVtR5yfn4/BgwcruhAAim8M8+fPx7Zt29CyZUu94YwFCxZISlbM1tYWX331FWbMmIFjx44hOzsbbdq0QUBAgNRcZe3cuVN2hPvSaDQIDw/HG2+8gaSkJGRnZyMwMFBnoyTZSnbwi4yM1F7n1tbWGD58OD799FOdRk0mpQ+5HDp0CEBxAXj06FGdTa9sbW3RqlUrg0Ot1YGbDj0gWQdbuLm5ITExEd7e3gY/T09PR6tWrUx2BrYhzz//PEaPHo2QkBDFzAUpj9KfuEuUPta0LI1Go5gd38gyvPrqq/j999+xdOlS7Q6ocXFxmDRpEnr06FG9Y9tVMHfuXHzzzTf4+uuv0aNHD0RHRyMtLQ1TpkzBjBkzMHHiRNkRAQAjR47E4sWLpZwrUqLaewZu3bpV6e+V+YuoKlk11L1793Dt2rVyi4Fr165J32Lzxo0beOaZZ9CgQQOMHDkSI0aMUEQVbojSn7hLKPGJtqSLszKU8nsEgL1792L58uVISUnBDz/8AC8vL6xduxZ+fn7o3LmzlExVmZy8adOmakxSOVFRUdi4caPOaXq9e/eGg4MDBg0apJhiYPr06SgqKkJwcDBycnLQpUsX7ZCLUgoBAFi1ahUAICkpCcnJyejSpQscHBzKPVirOlR7MeDq6lrp/zNKGK9TumbNmuH3338vd35FTEwMmjVrZuJUumJjY5GWloZVq1YhMjISH374Ibp27YrRo0djwIAB0g4tMeTo0aPaY3ePHTum85kSezVk3izKKuniLJGQkIB79+7hkUceAQCcOXMG1tbWUucClaXU2eWyT0ysqpycHIPbYnt4eGjnOSiBGoZcgOJVAwMHDsTOnTuh0Whw9uxZ+Pv7Y9SoUXBzc8Mnn3xS/SGqe4birl27tK/Vq1cLT09PMX36dO2M8unTp4v69euL1atXV3cUo6rOzR8qsnz5clGzZk2xZcsWvc82b94satasKZYvX27yXBWJjY0VQ4cOFY6OjsLNzU2MHz9exMfHy46lKtevXxdBQUHabVZL/vZGjhwppk6dKjmdEJ988ol49tlnRWZmpva9zMxM8dxzz4mPP/5YYjJdapldrnRBQUFi4MCB4u7du9r3cnJyxMCBA0VwcLDEZOr00ksviZCQEHH+/Hmdv8utW7eKwMBAk2Qw6ZyB4OBgjB49Gi+88ILO+9999x2+/PJLRW+3WpbMI22HDRuG7777Dk2aNNE+hZ06dQpnzpzBoEGDsG7dOpNnqozbt2/ju+++wzvvvIOsrCzpwxmlKemJ25Dhw4fj6tWrWLFiBZo2bar929u2bRumTp2K48ePS83n5eVlsFfq2LFj6Nmzp2IOhFH67HIACAoKwqZNm/SO+r516xb69u2riPkhx44dQ0hICPLy8rSnjyYmJsLe3h7btm2T2juptiEXoHii47Zt29CqVSu9v8uWLVtqt/euTiZdTXDgwAF88cUXeu+3a9cOo0ePNmUUVfvmm2/Qp08ffPfddzhz5gyEEHjkkUcQERGBQYMGyY5nUGpqKlavXo3Vq1cjKytLe06BbBkZGRg0aJDc7rlKiImJwbZt2/ROzwwICEBaWpqkVP+4desWrl27pvf+tWvXtJtiKYHSZ5cDwK5du5Cfn6/3fm5uLvbu3Sshkb7mzZvj7Nmz+Pbbb3Hq1CkAwAsvvIChQ4fCwcFBaja1DbkAxaszDK3AyMzMNN2wqkn6H/7fww8/LN544w2999944w3x8MMPmzLKv1ad20Ia09y5c8WNGzek/Oy7d++KtWvXim7duglra2vh6+srIiIitCcZKoESuucqw8nJSXtKZemcf/31l6hdu7bMaEKI4t+jr6+viIqKEufPnxfnz58XGzduFH5+fmL48OGy42kpeUOfxMREkZiYKDQajdi5c6f268TERJGQkCDmzJkjfHx8pGak6tGrVy/x7rvvCiH+2ZCvsLBQDBw4UAwYMMAkGUxaDPz666/C3t5eNG/eXIwaNUqMGjVKtGjRQtjb2yvqOMy7d++KgwcPii1btihy17yqcHZ2NvnchoMHD4pXX31VuLq6Cnt7e/HCCy+I7du3K+bMhNLq1aunPaCm7D7wNWvWlBlNhxJuFhW5c+eOGDdunLCzs9MeE2trayvGjRsnsrOzZcfTKioqErNnzxY1a9bUnulhb2+v/d3KVPrYXUNHajs6OoqVK1dKy6e23UWFEKJbt24GH4aysrJEt27dTB+oHEePHhUeHh7i6aefFra2tuL5558XTZs2FfXq1TPZzqMm32fg/Pnz+Pzzz7VdS02bNsXYsWPRqFEjU8Yo19atWzF8+HCD+5crZYeyqpAxt8HKygqtWrXCqFGjMHToULi5uZnsZ1eVs7MzEhISEBAQoPO7io+PR0hICDIyMmRHBFA8RhscHIy2bdtix44d6NOnD44fP47MzEzs27cPDz30kOyIAIq7O5OTkwEADz30EGrWrCk5kWH5+fmKm12elpYGIQT8/f3x559/6uzmZ2trCw8PD6k7Oaptd1FAN3NpV69ehZeXFwoKCiQl05eVlYWlS5ciMTER2dnZaNu2LSZMmID69eub5Odz06EyAgIC0LNnT7z33nsGl86ojYxiICEhAW3btq3098vazREoXhv96KOPYtasWXB2dsaRI0fg4+ODIUOGoKioCBs3bjR5pvLIvlkQqcWRI0cAAK1bt8aOHTtQu3Zt7WeFhYXYunUrli9fjnPnzklKqDwmKQZK/mHup2XLltWc5P5cXFxw6NAhxTxp/VsyVz1UlqzdHAH1PHGnp6ejUaNGBlc4pKenl7sJVXWr7Mxtpczazs3NxaeffoqdO3fi6tWreltmJyQkSEr2j8jIyAo/Hz58uImSlC8yMhKDBw/Wm9yWn5+P77//XnpGKysr7bViqIlzcHDAp59+itDQUFNH06psuwiYpm00STFQ8g9T0Y9SStdSaGgoOnXqhFGjRsmOYhRqKAZkZ1TDE7e1tbXBI04zMjLg4eEh7doZOXJkpb6vZIc12YYOHYqYmBg8//zzqFevnl5x9f7770tK9o+yw2oFBQXIycmBra0tHB0dkZmZKSnZP5T691hC6UMuQOXaRcB0baNJlhampqaa4scYhVrOtyfjKHniDg8PN/iZrCfuskQ5+x5kZ2fD3t5eQqJiVW3kL1y4gAYNGkg7GOqXX35BdHS0dj99JTJ0rsjZs2cxbtw4vPHGGxIS6Svv7/HChQuKWNrn4+MDQNmHpSmtXTRJMVDyD1NZMseQ161bh5iYGNjb22PXrl06f/AajUZ1xcCTTz4pfd2vkvn5+ZX7hOPn5yf9Cadk/3+NRoMZM2YYPOK0devWktJVXWBgoLQhIaB4cyRnZ2cpP/vfCAgIwLx58zBs2DDt5GsZ2rRpA41GA41Gg+DgYNSo8U8TUlhYiNTUVDz99NPS8pWl5CGX0u3inj170LFjR53fJ1B8Fs3+/fur3IY+CJNuOlRZ33zzDcLCwqQUA+Hh4YiIiFD8+faV7aaTtde6Wij1ibuEko44NQbZ85U/+eQTvPXWW/jiiy9McoM1pho1akjfybFv374AgMOHDyMkJERnFYatrS18fX0xYMAASen0TZ48WefrskMusuc2lOjWrZvB+3lWVha6detmPsMEVSXzhqGW8+3L+x3l5eXpNBhkmFqeuEtOKxw5ciSWLFmiyqdaJWnXrh1yc3Ph7+8PR0dHvWFAJYzHb968WedrIQQuXbqkc1ywLCVzKnx9fTF48GBFFMwVUcOQC1D+Q0lGRobJlucqshiQ6eWXX8b69esVe779kiVLABQ3YitWrNCpzAsLC7Fnzx40adJEVrwHMmzYMJMfX62WJ+7Ss/Vffvnlcr9PKbP1le6FF17AxYsXMWfOHIMTCJWg5Om7hEajgbu7O4KCghSzPXZFf4tKp5QhF+Cf61uj0WDEiBE6qzMKCwtx5MgRdOzY0SRZWAyUofTz7RcuXAiguBH74osvdGbElnTTGTr/QZbc3FwcOXLE4DKuPn36AICUs8/V8sSthMlY5mT//v04cOCA9nAdJSq5TkrOeig9E14pCgsLsXDhQmzYsAHp6el6ZykooYelIkoYcgH+ub6FEHB2dtaZ32Vra4v27dtjzJgxJsnCYqAMpZ9vXzIDtVu3bti0aZOid/dT8m6OanniVsqSPGORfQ01adIEd+/elZqhIjdv3kR4eDjWr1+v7eJ2c3PDkCFDMHv2bL2TDGWJiIjAihUrMG3aNLz77rsIDw/HuXPn8NNPP+G9996THU9LyUMuwD/Xt6+vL8LCwqTu2KnIHQhlrzsn41Dybo5qWx9vLmRf2zExMYiIiMCHH35ocOmwqYerSsvMzESHDh1w8eJFDB06FE2bNgUAnDhxAt999x0aNWqE/fv3K+IB4KGHHsKSJUvwzDPPwNnZGYcPH9a+98cff+C7776THREA9OZ+lR1yUdJeIrIpshgYN24cZs2aJWU1QQmln28PFK/p3bx5s8FuOtnDGYD57eZI5QsNDcXixYv1hlvu3LmDiRMn4uuvvwZQfDZJgwYNpG34UtI4lL2WS65vmb1Vr7/+OmJjY/H777/rFc+XL19Gz549ERwcrB0qlKlmzZo4efIkvL29Ub9+ffz6669o27YtUlJS0KZNG2RlZcmOqEPJQy5A8RLnitqXlJSUas9g8mECpY4hl1DL+faxsbHo06cP/P39cerUKTRv3hznzp2DEKJK5wJUp+effx67du1iMWAB1qxZg3nz5ukVA3fv3kVkZKS2GJB9IFnJXBEl+umnn7B8+XKDvWienp6YP38+xo4dq4hioGHDhrh06RK8vb3x0EMPISYmBm3btsVff/2lt0WxLGoZcgGKC8HSCgoKcOjQIWzdutVkqx5MWgwoeQy5xJQpU2BjY4P09HRtNx0ADB48GFOnTlVMMfD2228jLCwMERERcHZ2RlRUFDw8PDB06FDFbPrB3RzN361btyCKj0LH7du3dZaaFRYWIjo6Wm/ttExdu3aVHaFcly5dQrNmzcr9vHnz5rh8+bIJE5WvX79+iI2NxRNPPIGJEydi2LBhWLlyJdLT0zFlyhTZ8Socclm9ejViY2MVM+QC6O+HUGLZsmWIj483SQaTDhMoeQy5hKenJ7Zt24ZWrVrpjG+mpKSgZcuWyM7Olh0RAHTG6dzc3BAXF4dmzZohMTERzz33nCJO41q5ciXGjh0Le3t71KlTR283R1N0fVH1Kn0gjCEajQYREREGt3uW5ebNm/jzzz8N9k7K3ITGy8sL69evR+fOnQ1+vnfvXgwePFgRs+DL+uOPP7B//34EBATg2WeflR1HVUMuFUlJSUHr1q1x69atav9ZJu0ZuHLlCqZOnarYQgAoHuMsvQFNiczMTMV0fwHFY3Yl8wTq16+P5ORk7VOFoZ4XGdSymyM9uJ07d0IIgaCgIERFRekcFWtrawsfHx80aNBAYkJdW7ZswdChQ5GdnQ0XFxe9AlVmMRASEoLw8HBs375db+OwvLw8zJgxQzG9fmW1b98e7du3lx1DS01DLhXZuHGjzjVVnUxaDKhhDPnJJ59EZGQkZs2aBaD4BlFUVIT58+ejW7duktP9o3379oiLi0PTpk3Ru3dvTJs2DUePHsWmTZsUc1GqZTdHenAl3e6pqanw9vZW3CTbsqZNm4bQ0FDMmTPHYNEv08yZM9GuXTsEBARgwoQJaNKkCYQQOHnyJD777DPk5eVh7dq1smMCAObOnYt69erpHQH89ddf49q1a3jrrbckJSumpiEX4J8zH0oIIXD58mVcu3YNn332mUkymHSYICcnBwMHDoS7u7tix5DVcr59SkoKsrOz0bJlS9y5cwfTpk3TdtMtWLBAEfuuT5kyBe7u7ordzZGMa+/evVi+fDlSUlLwww8/wMvLC2vXroWfn1+5Xd+mVrNmTRw9elSxy5ZTU1Mxfvx4xMTEaLcc12g06NGjB5YuXYrGjRtLTljM19cX3333nd7ueAcPHsSQIUOkn8intiGXiIgIna+trKzg7u6Op556ymQ7ypq0GFDLGLKSz7cfPnw4li1bpp21nZiYiMDAQL3CSgkmTZqEyMhItGrVSpG7OZLxREVF4aWXXsLQoUOxdu1anDhxAv7+/li6dCmio6MVc2BW//79MWTIEAwaNEh2lArduHEDZ8+eBQA0btzYZF3FlWVvb4+TJ0/Cz89P5/2UlBQEBgYiNzdXUrJioaGhSE5OLnfIJSQkBP7+/tpVLmTiYsDT0xOTJk1S9Bhyyfn2hro7lXC+fdnTCl1cXKQeCVuRioZVNBoNduzYYcI0VJ3atGmDKVOmYPjw4ToTbw8dOoRevXpJ7ZItvQvdtWvXMHPmTIwcOdJg72TJ8maqWEBAAN5//30MGzZM5/21a9fi/fffl/5gd+HCBbRr1w52dnblDrnEx8dLX+pa4uLFi4iKisKZM2cAAI888gj69+8PLy8v04UQJuTm5iaSkpJM+SOrzMrKSly5ckXv/evXrwsrKysJiXRpNBqdfE5OTiI5OVliIiIhHBwcRGpqqhBC928yOTlZ2NnZSUxWfM1U5qWE61stPvroI1GnTh3x9ddfi3Pnzolz586JlStXijp16og5c+bIjieEECIlJUU8/fTTwsrKSuffOCQkRJw9e1Z2PK1ly5YJOzs7odFoRK1atUStWrWERqMRdnZ2YtmyZSbLYdIJhEo/ERBQ/vn2aqSG3Rzp3/H09ERSUhJ8fX113o+Li5Pea1V2+SD9e2+88QYyMjIwfvx47aome3t7vPXWW3j77bclpyvm5+eH3377TdFDLr/++ismTZqE119/HdOmTdMORV+6dAn//e9/MXnyZPj6+qJ3797VnsWkwwRKHkMuOd9+8eLFGDNmjMHz7a2trbFv3z5ZEQEUTyzZsWOH9g+6Y8eO2LBhAxo2bKjzfS1btpQRT0d5uzmGhoYqajdH+vfmzp2Lb775Bl9//TV69OiB6OhopKWlYcqUKZgxYwYmTpwoO2K5bt68qajd6NQkOzsbJ0+ehIODAwICAhS1/FoNnnrqKXTu3BmzZ882+Pm7776LuLg47Nq1q9qzmLQYUPIYckm23bt3o0OHDnrn25ecKhUQECArIoB/Nnkx9M9W8r5SdnMcPnw4rl69ihUrVqBp06baceRt27Zh6tSpOH78uOyIZCRCCMyZMwdz585FTk4OAMDOzg5hYWHaZbpK8NFHH8HX1xeDBw8GAAwcOBBRUVGoX78+oqOjFX20sVJduHABAPQeSOj+XFxc8Ndff+GRRx4x+Pnp06fx2GOPmWTTIUUeVCST0s+3T0tLq9T3KWFpoVp2cyTjyc/PR1JSErKzsxEYGAgnJyfZkXT4+fnh22+/RceOHbF9+3YMGjQI69evx4YNG5Ceno6YmBjZEVWhqKgIs2fPxieffKK9jp2dnTFt2jSEh4crdoK40txvqWtKSgpatGiBO3fuVHsWkx9UBChzDFkt59tXtZEfP348Zs6cKeUESLXs5kjGY2tri8DAQNkxynX58mXtDPJffvkFgwYNQs+ePeHr64snnnhCcjr1CA8Px8qVKzFv3jx06tQJQPH8kA8++AC5ubn48MMPJSdUh2bNmuHnn38u9zyHn376qcLNk4zJpMWAkk8ErFWrlrSfXZ2++eYbhIWFSSkG1LKbIz2Y0gX0/cguoku4ubnh/PnzaNSoEbZu3aodqxVCKGJoTS3WrFmDFStW6CzFbNmyJby8vDB+/HgWA5U0YcIEjBs3DnZ2dnjllVdQo0Zxk3zv3j0sX74c7777rsl2IDRpMaDkEwFXrVol7WdXJ5mjQPPnz0dwcDDi4+ORn5+PN998U2c3R1I3NRbQ/fv3x4svvoiAgABkZGSgV69eAIBDhw4pZnc/NcjMzDS4M16TJk2QmZkpIZE6vfzyyzh69Chee+01vP3223jooYcghNDuMDtp0iSMGDHCJFlMvukQx5BNq/TvWQYl7+ZIlqegoACLFy/G+fPnMWLECLRp0wYAsHDhQjg7O2P06NGSE6rDE088gSeeeAJLlizReX/ixIn466+/8Mcff0hKpk5//PEH1q1bp10C+fDDD2PIkCEmPWfGpMWAs7MzEhISEBAQoNNIxcfHIyQkBBkZGaaKYjFkFgNK382RjCcoKAibNm3SW6J369Yt9O3bl7tNmpndu3fjmWeegbe3Nzp06AAAOHDgAM6fP4/o6Gg8+eSTkhOap+qcA2bSYqB379549NFHMWvWLDg7O+PIkSPw8fHBkCFDUFRUhI0bN5oqisWQWQyU3Tq5REZGBjw8PDhGa0asrKxw+fJlvX/rq1evwsvLCwUFBZKSFW9H3KtXL9jY2OhsTWwItyOuvL///hvLli3DqVOnAABNmzbF+PHjFXVktbmpzu3nTTpngGPIloW7OZq/I0eOaP/7xIkTOmcQFBYWYuvWrabdX92Avn37aguVvn37lvt9StmfQy0aNGigN1HwwoULeOWVV/Dll19KSmXeqvPZ3aTFQPPmzXHmzBksXboUzs7OyM7ORv/+/TmGXI2GDRsGFxcXk/7Mkt0cNRoNZsyYYXA3x9atW5s0E1WP1q1bQ6PRQKPRICgoSO9zBwcHfPrppxKS/aP0dsTcmrh6ZWRkYOXKlSwGVMikxUDJGHJ4eLjBzziGXDW5ubk4cuQIrl69qneTK+nu/Pzzz02e69ChQwCKq9ijR4/q7ebYqlUrhIWFmTwXGV9qaiqEEPD398eff/4Jd3d37We2trbw8PCAtbW1xIREVBkmLQb8/PzKHUP28/NjF10VbN26FcOHD8f169f1PpPd3blz504Ayt/Nkf69kk2wlPzEXXbGe0UmTZpUjUmIlMukEwitrKxw5coVnacHoHiL3cDAQJNsuWguAgIC0LNnT7z33nuoV6+e7Dg6KrsZjVI2oqF/LzIyssLPhw8fbqIk+vz8/Cr1fRqNBikpKdWcxrwlJiaibdu2fLCrJtU5IdwkPQMcQza+K1euYOrUqYorBAB1bkZD/87kyZN1vi4oKEBOTg5sbW3h6OgotRhITU2V9rPNzf0K/Zs3b5omiIWqzjlgJikGOIZsfM8//zx27dqFhx56SHYUPea6myOV78aNG3rvnT17FuPGjcMbb7whIdH9lXSKyj4XRU3uV+jXqlVLauGnZrLngJl0mIBjyMaTk5ODgQMHwt3dHS1atICNjY3O5xz7JCWIj4/HsGHDtGvRlWDlypVYuHChdre3gIAAvP7669x9sBpcuHABDRo04CmG96GEOWAmKQY4hmx8K1euxNixY2Fvb486deroPN1w7JOU4vDhw+jSpYtJzmOvjPfeew8LFizAxIkTdXbOW7p0KaZMmYKZM2dKTmheqnOTHHOihDlgJikGRo4cWanvY/dy5Xl6emLSpEmYPn06q26SruzOfkIIXLp0CUuXLkWjRo3w22+/SUqmy93dHUuWLMELL7yg8/66deswceJEg09m9OBkn42iFi4uLjh06JDUYV+TzBlgI298+fn5GDx4MAsBUoSyO/tpNBq4u7sjKChI6mmkZRUUFKBdu3Z67z/66KO4d++ehEREypgDZtI5A2Q8U6ZMgbu7O9555x3ZUYi0rl27BgB6y4eVYuLEibCxscGCBQt03g8LC8Pdu3exbNkyScnME3sGKkcJc8BMuukQGU9hYSHmz5+Pbdu2oWXLlnp/PGVvdkTV5ebNmwgPD8f69eu1qwrc3NwwZMgQzJ49W+8kQ1MrWdoMFPdYrFixAjExMdrjYQ8ePIj09HTOgidp1q1bh5iYGNjb22PXrl16c8BMUQywZ0ClunXrVu5nGo2GR8aSSWRmZqJDhw64ePEihg4diqZNmwIoPrTou+++Q6NGjbB//364ublJy1jRtVIarxvj4wTCylHCHDAWA0T0wF5//XXExsbi999/15sFffnyZfTs2RPBwcFYuHChpIQkE4cJKqd27dr466+/pM4Z4OwzlUtKSsK2bdtw9+5dANV7xCVRWT/99BM+/vhjg8uhPD09MX/+fPz4448SklF1Cg0Nxe3bt/Xev3PnDkJDQ7VfnzhxQnt+BZXv5Zdfxvr166VmYM+ASmVkZGDQoEHYuXMnNBoNzp49C39/f4SGhsLNzU1RM7jJfNnZ2SE5ORkNGzY0+PmFCxfQuHFj5ObmmjhZ+eLj47Fhwwakp6cjPz9f5zPudVI51tbWBg+du379Ojw9Pbkyo4omTZqEyMhItGrVStocMPYMqNSUKVNgY2OD9PR0nbMeBg8ejK1bt0pMRpakbt26OHfuXLmfp6amonbt2qYLdB/ff/89OnbsiJMnT+LHH39EQUEBjh8/jh07dvBMjUq4desWsrKyIITA7du3cevWLe3rxo0biI6O1isQ6P6OHj2KNm3awMrKCseOHcOhQ4e0r8OHD5skA1cTqFRMTAy2bdum90QWEBCAtLQ0SanI0oSEhCA8PBzbt2/XOXMEAPLy8jBjxgw8/fTTktLpmzNnDhYuXIgJEybA2dkZixcvhp+fH1599VXUr19fdjzFc3V1hUajgUajwcMPP6z3uUajQUREhIRk6lZy7LtMLAZU6s6dOzo9AiUyMzNhZ2cnIRFZopkzZ6Jdu3YICAjAhAkT0KRJEwghcPLkSXz22WfIy8vD2rVrZcfUSk5OxjPPPAOg+JC0O3fuQKPRYMqUKQgKCmJDdh87d+6EEAJBQUGIiorS6fWxtbWFj48PGjRoIDGhuiUlJSE5ORldunSBg4MDhBAmO0iLxYBKPfnkk4iMjMSsWbMAFFfkRUVFmD9/fqWXUhH9Ww0bNsSBAwcwfvx4vP322zonAfbo0UO7HbFSuLm5aSe+eXl54dixY2jRogVu3ryJnJwcyemUr2vXrgCKh3+8vb154qORlDcHbNSoUSabA8ZiQKXmz5+P4OBgxMfHIz8/H2+++SaOHz+OzMxM7Nu3T3Y8siB+fn747bffcOPGDe1JgI0bN1bUXIESXbp0wfbt29GiRQsMHDgQkydPxo4dO7B9+3YEBwfLjqcaPj4+2Lt3L5YvX46UlBT88MMP8PLywtq1a+Hn54fOnTvLjqgqpeeAlezVARTPAZs6dSqLASpf8+bNcebMGSxduhTOzs7Izs5G//79MWHCBI59khRubm54/PHHZceo0NKlS7UrG8LDw2FjY4P9+/djwIABePfddyWnU4+oqCi89NJLGDp0KBISEpCXlwcAyMrKwpw5cxAdHS05obooYQ4YlxaqVHp6Oho1amSwmy49PR3e3t4SUhGRJWjTpg2mTJmC4cOH62wsdOjQIfTq1QuXL1+WHVFVnJ2dkZCQgICAAJ3fZ3x8PEJCQpCRkVHtGbi0UKX8/Py0h8KUlpGRAT8/PwmJiJTP2toaV69e1Xs/IyMD1tbWEhKp0+nTp9GlSxe992vVqoWbN2+aPpDKlcwBKyFjDhiHCVSqvFmm2dnZsLe3l5CISPnK6wjNy8vTWxpJ5fP09ERSUhJ8fX113o+Li+PWww9ACXPAWAyoTMkJbBqNBjNmzNBZXlhYWIiDBw+idevWktIRKdOSJUsA/HNqoZOTk/azwsJC7NmzB02aNJEVT3XGjBmDyZMn4+uvv4ZGo8Hff/+NAwcOICwsDDNmzJAdT3WUMAeMcwZUpqTLaPfu3ejQoYPO04ytrS18fX0RFhaGgIAAWRGJFKdk6CwtLQ0NGzbUGRIouW5mzpyJJ554QlZEVRFCYM6cOZg7d652SaadnR3CwsK0y52p8pQwB4zFgEqNHDkSS5YsgbOzs+woRKrRrVs3bNq0SeqRyuYkPz8fSUlJyM7ORmBgoE6PC1VeeWc9ZGRkwMPDA4WFhdWegcWAyvTv379S38cDV4jur7CwEEePHoWPjw8LBJLGysoKV65cgbu7u877aWlpCAwMxJ07d6o9A+cMqAwPUyF6cK+//jpatGiBUaNGobCwEF26dMGBAwfg6OiIX375BU899ZTsiIpV2QcRgA8jlaWkOWAsBlRm1apVsiMQqdYPP/yAYcOGAQC2bNmCc+fO4dSpU1i7di3Cw8O5e2cF+CBifIcOHQJQPAfj6NGjenPAWrVqhbCwMJNk4TABEVkMe3t7JCUloWHDhnjllVfg6OiIRYsWITU1Fa1atcKtW7dkRyQLpIQ5YOwZICKLUa9ePZw4cQL169fH1q1b8fnnnwMAcnJyuOlQFQQFBWHTpk1wdXXVef/WrVvo27cvduzYISeYypQeenn55ZfL/T5TDLuwGCAiizFy5EgMGjQI9evXh0ajQffu3QEABw8e5D4DVbBr1y7k5+frvZ+bm4u9e/dKSKROShp6YTFARBbjgw8+QPPmzXH+/HkMHDgQdnZ2AIqXdk2fPl1yOuU7cuSI9r9PnDihcwZBYWEhtm7dCi8vLxnRVElJc8A4Z4CIiCrFyspKuzGOoabDwcEBn376KUJDQ00djf4lHlRERGavd+/eyMrK0n49b948nQN1MjIyEBgYKCGZuqSmpiI5ORlCCPz5559ITU3Vvi5evIhbt26xEFAp9gwQkdkru8Obi4sLDh8+rD1U58qVK2jQoIFJdnojUiLOGSAis1f2mYfPQP9O6eN2DRk+fLiJkpCxsBggIqIqmTx5ss7XBQUFyMnJga2tLRwdHVkMqBDnDBCR2dNoNHonwhk6IY4q58aNGzqv7OxsnD59Gp07d8a6detkx6MHwDkDRGT2rKys0KtXL+1Swi1btiAoKAg1a9YEAOTl5WHr1q2cM/AvxcfHY9iwYTh16pTsKFRFHCYgIrNXdne3kvMJSmPX9r9Xo0YN/P3337Jj0ANgzwARURkXLlxAgwYNYGXFkVRDNm/erPO1EAKXLl3C0qVL0ahRI/z222+SktGDYjFARFRG2aWHpKtskaTRaODu7o6goCB88sknqF+/vqRk9KA4TEBEVAafkSpWVFQEALh27RoAwN3dXWYcMgL2gRERUaXdvHkTEyZMQN26deHp6QlPT0/UrVsXr732ms6ujqQu7BkgIqJKyczMRIcOHXDx4kUMHToUTZs2BVB8aNHq1asRGxuL/fv3w83NTXJSqioWA0REVCkzZ86Era0tkpOTUa9ePb3PevbsiZkzZ2LhwoWSEtKD4jABEVEZ3JDIsJ9++gkff/yxXiEAAJ6enpg/fz5+/PFHCcno32IxQERUBicQGnbp0iU0a9as3M+bN2+Oy5cvmzARGQuLASKyGKGhobh9+7be+3fu3NE5evfEiRPw8fExZTRVqFu3Ls6dO1fu56mpqahdu7bpApHRcJ8BIrIYZY8yLnH9+nV4enri3r17kpKpQ2hoKJKTk7F9+3bY2trqfJaXl4eQkBD4+/vj66+/lpSQHhQnEBKR2bt16xaEEBBC4Pbt27C3t9d+VlhYiOjoaL0CgfTNnDkT7dq1Q0BAACZMmIAmTZpACIGTJ0/is88+Q15eHtauXSs7Jj0A9gwQkdmzsrKqcFKgRqNBREQEwsPDTZhKnVJTUzF+/HjExMRo51ZoNBr06NEDS5cuRePGjSUnpAfBYoCIzN7u3bshhEBQUBCioqJ0xrVtbW3h4+ODBg0aSEyoPjdu3MDZs2cBAI0bN+ZcAZVjMUBEFiMtLQ3e3t5cOkhUBlcTEJHF8PHxQVxcHIYNG4aOHTvi4sWLAIC1a9ciLi5OcjoieVgMEJHFiIqKQkhICBwcHJCQkIC8vDwAQFZWFubMmSM5HZE8LAaIyGLMnj0bX3zxBb766ivY2Nho3+/UqRMSEhIkJiOSi8UAEVmM06dPo0uXLnrv16pViyfukUVjMUBEFsPT0xNJSUl678fFxcHf319CIiJlYDFARBZjzJgxmDx5Mg4ePAiNRoO///4b3377LcLCwjBu3DjZ8Yik4Q6ERGQxpk+fjqKiIgQHByMnJwddunSBnZ0dwsLCMHHiRNnxiKThPgNEZHHy8/ORlJSE7OxsBAYGwsnJSXYkIqlYDBAREVk4DhMQkVnr379/pb9306ZN1ZiESLlYDBCRWatVq5bsCESKx2ECIiIiC8elhURkMYKCggxuLnTr1i0EBQWZPhCRQrBngIgshpWVFS5fvgwPDw+d969evQovLy8UFBRISkYkF+cMEJHZO3LkiPa/T5w4gcuXL2u/LiwsxNatW+Hl5SUjGpEisGeAiMyelZUVNBoNAMDQLc/BwQGffvopQkNDTR2NSBFYDBCR2UtLS4MQAv7+/vjzzz/h7u6u/czW1hYeHh6wtraWmJBILhYDREREFo5zBojIYkRGRlb4+fDhw02UhEhZ2DNARBbDzc1N5+uCggLk5OTA1tYWjo6OyMzMlJSMSC7uM0BEFuPGjRs6r+zsbJw+fRqdO3fGunXrZMcjkoY9A0Rk8eLj4zFs2DCcOnVKdhQiKdgzQEQWr0aNGvj7779lxyCShhMIichibN68WedrIQQuXbqEpUuXolOnTpJSEcnHYQIishhWVrqdoRqNBu7u7ggKCsInn3yC+vXrS0pGJBeLASKyONeuXQMAnc2HiCwZ5wwQkUW4efMmJkyYgLp168LT0xOenp6oW7cuXnvtNYMnGRJZEvYMEJHZy8zMRIcOHXDx4kUMHToUTZs2BVB8aNF3332HRo0aYf/+/Xr7EBBZChYDRGT2Xn/9dcTGxuL3339HvXr1dD67fPkyevbsieDgYCxcuFBSQiK5WAwQkdnz9fXF8uXLERISYvDzrVu3YuzYsTh37pxpgxEpBOcMEJHZu3TpEpo1a1bu582bN8fly5dNmIhIWVgMEJHZq1u3boVP/ampqahdu7bpAhEpDIsBIjJ7ISEhCA8PR35+vt5neXl5mDFjBp5++mkJyYiUgXMGiMjsXbhwAe3atYOdnR0mTJiAJk2aQAiBkydP4rPPPkNeXh7i4+PRqFEj2VGJpGAxQEQWITU1FePHj0dMTAxKbnsajQY9evTA0qVL0bhxY8kJieRhMUBEFuXGjRs4e/YsAKBx48acK0AEFgNEREQWjxMIiYiILByLASIiIgvHYoCIiMjCsRggIiKycCwGiIiILByLASIiIgvHYoCIiMjCsRggIiKycP8HANelr7Xb2lsAAAAASUVORK5CYII=" id="278" name="Google Shape;278;p18"/>
          <p:cNvSpPr/>
          <p:nvPr/>
        </p:nvSpPr>
        <p:spPr>
          <a:xfrm>
            <a:off x="155575" y="-136525"/>
            <a:ext cx="296863" cy="296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pic>
        <p:nvPicPr>
          <p:cNvPr id="279" name="Google Shape;279;p18"/>
          <p:cNvPicPr preferRelativeResize="0"/>
          <p:nvPr/>
        </p:nvPicPr>
        <p:blipFill rotWithShape="1">
          <a:blip r:embed="rId3">
            <a:alphaModFix/>
          </a:blip>
          <a:srcRect b="33932" l="19810" r="66421" t="41418"/>
          <a:stretch/>
        </p:blipFill>
        <p:spPr>
          <a:xfrm>
            <a:off x="1051560" y="1463040"/>
            <a:ext cx="4871719" cy="291592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9"/>
          <p:cNvSpPr txBox="1"/>
          <p:nvPr>
            <p:ph idx="11" type="ftr"/>
          </p:nvPr>
        </p:nvSpPr>
        <p:spPr>
          <a:xfrm>
            <a:off x="960120" y="6356350"/>
            <a:ext cx="3236976" cy="3651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Sample Footer Text</a:t>
            </a:r>
            <a:endParaRPr/>
          </a:p>
        </p:txBody>
      </p:sp>
      <p:sp>
        <p:nvSpPr>
          <p:cNvPr id="285" name="Google Shape;285;p19"/>
          <p:cNvSpPr txBox="1"/>
          <p:nvPr>
            <p:ph idx="12" type="sldNum"/>
          </p:nvPr>
        </p:nvSpPr>
        <p:spPr>
          <a:xfrm>
            <a:off x="10296144" y="6356350"/>
            <a:ext cx="932688" cy="365125"/>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286" name="Google Shape;286;p19"/>
          <p:cNvSpPr txBox="1"/>
          <p:nvPr/>
        </p:nvSpPr>
        <p:spPr>
          <a:xfrm>
            <a:off x="1023620" y="1029014"/>
            <a:ext cx="10268712" cy="545786"/>
          </a:xfrm>
          <a:prstGeom prst="rect">
            <a:avLst/>
          </a:prstGeom>
          <a:noFill/>
          <a:ln>
            <a:noFill/>
          </a:ln>
        </p:spPr>
        <p:txBody>
          <a:bodyPr anchorCtr="0" anchor="b" bIns="45700" lIns="91425" spcFirstLastPara="1" rIns="91425" wrap="square" tIns="45700">
            <a:normAutofit fontScale="90000" lnSpcReduction="10000"/>
          </a:bodyPr>
          <a:lstStyle/>
          <a:p>
            <a:pPr indent="-537210" lvl="0" marL="742950" marR="0" rtl="0" algn="l">
              <a:lnSpc>
                <a:spcPct val="100000"/>
              </a:lnSpc>
              <a:spcBef>
                <a:spcPts val="0"/>
              </a:spcBef>
              <a:spcAft>
                <a:spcPts val="0"/>
              </a:spcAft>
              <a:buClr>
                <a:schemeClr val="dk1"/>
              </a:buClr>
              <a:buSzPct val="100000"/>
              <a:buFont typeface="Arial"/>
              <a:buNone/>
            </a:pPr>
            <a:r>
              <a:t/>
            </a:r>
            <a:endParaRPr b="1" i="0" sz="3600" u="none" cap="none" strike="noStrike">
              <a:solidFill>
                <a:srgbClr val="14425D"/>
              </a:solidFill>
              <a:latin typeface="Verdana"/>
              <a:ea typeface="Verdana"/>
              <a:cs typeface="Verdana"/>
              <a:sym typeface="Verdana"/>
            </a:endParaRPr>
          </a:p>
        </p:txBody>
      </p:sp>
      <p:sp>
        <p:nvSpPr>
          <p:cNvPr descr="data:image/png;base64,iVBORw0KGgoAAAANSUhEUgAAAgMAAAJICAYAAAD8ROf4AAAAOXRFWHRTb2Z0d2FyZQBNYXRwbG90bGliIHZlcnNpb24zLjYuMCwgaHR0cHM6Ly9tYXRwbG90bGliLm9yZy89olMNAAAACXBIWXMAAA9hAAAPYQGoP6dpAABlaUlEQVR4nO3deViU5f4G8HtAVgFBBVGULSnF3azc0gSVtJO55FKaKWq5pKZSWWSFmpqn3NLK0lSsTBMrLVIMV9QsDor7wiKouYKiiCzC8/uDHxPDDAg2zPO+M/fnuuY6McN1cR/kfZ/v+6waIYQAERERWSwr2QGIiIhILhYDREREFo7FABERkYVjMUBERGThWAwQERFZOBYDREREFo7FABERkYVjMUBERGThWAwQERFZuBqV/cYeVgOrM4dRbPs7UXaESglp0Ep2BCIishDbi3647/dUuhhQAzayREREVWdWxQARkWxq6KHkgxOVxWKAiMiI2NCSGrEYIIP4dEP0YHjtkBqxGCCDeLMgIrIcLAaIiIyIhTSpEfcZICIisnAsBoiIiCycWQ0TqGHiDsBuRCIiUhazKgbYyBIREVWdWRUD7BkgIiKqOrMqBtjIEpFsango4b2SyjKrYoCISDY2tKRGZlUMqKEiB3izICIiZTGrYoCNLBHJpoaHEt4rqSyzKgaIiGRjQ0tqxE2HiIiILByLASIiIgvHYoCIiMjCcc4AEZERcQIhqRGLASIiI2JDS2rEYoCIyIjYM0BqZFbFgBouQoAXIpE54/VNamRWxQAvQiIioqozq2KAPQNERERVZ1bFABtZIiKiquM+A0RERBaOxQAREZGFYzFARERk4VgMEBERWTgWA0RERBbOrFYTEBHJpoYlzlx5RWWxGCAiMiI2tKRGZlUMqKEiB3izICIiZTGrYoCNLBHJpoaHEt4rqSyzKgaIiGRjQ0tqxNUEREREFo49A0RERsRhAlIjFgNEREbEhpbUiMMEREREFo49A0RERsRhAlIjFgNEREbEhpbUiMMEREREFo49A0RERsRhAlIj9gwQERFZOPYMEBEZEZ+6SY1YDBARGRGHCUiNWAwQERkRG1pSIxYDRERGxJ4BUiMWA0RERsSGltSIxQAZxKcbogfDa4fUiMUAGcSbBRGR5WAxQERkRCykSY246RAREZGFM6ueATWM1QF8ciAiImVhzwAREZGFM6ueAT5xExERVR17BoiIiCwciwEiIiILZ1bDBGQ8apiMyWEhIiLjYDFABrGhJXowLKRJjThMQEREZOHYM0BEZER86iY1YjFARGREHCYgNeIwARERkYVjzwARkRHxqZvUiD0DREREFo7FABERkYVjMUBERGThOGeADOKMaCIiy8FigAxiQ0v0YFhIkxqxGCAiMiI2tKRGLAaIiIyIPQOkRpxASEREZOFYDBAREVk4sxomUEP3HMAuOiJzxuub1MisigFehEQkmxoeSnivpLI4TEBERGThzKpngIhINj51kxqxZ4CIiMjCmVXPgBrG6gA+ORARkbKYVTHARpaIZFPDQwnvlVQWhwmIiIgsnFn1DBARycanblIj9gwQERFZOPYMEBEZEecMkBqxGCAiMiI2tKRGLAaIiIyIPQOkRiwGiIiMiA0tqRGLASIiI2LPAKkRiwEiIiNiQ0tqxGKAiMiI2DNAasR9BoiIiCwciwEiIiILx2KAiIjIwrEYICIisnCcQEhEZEScnEdqxGKAiMiIuJqA1IjFABGREbGhJTUyq2JADRU5wJsFEREpi1kVA2xkiUg2NTyU8F5JZXE1ARERkYUzq54BMh4+3RARWQ4WA2QQG1qiB8Nrh9SIwwREREQWjsUAERGRhWMxQEREZOFYDBAREVk4TiAkIjIirsQhNWLPABERkYUzq54BNVTkAKtyInPG65vUyKyKAV6ERCSbGh5KeK+kssyqGCAiko0NLakR5wwQERFZOBYDREREFo7FABERkYXjnAEiIiPiBEJSI7MqBtRwEQK8EInMGa9vUiOzKgZ4ERKRbGp4KOG9ksoyq2KAiEg2NrSkRpxASEREZOHYM0BEZEQcJiA1YjFARGREbGhJjThMQEREZOHYM0BEZEQcJiA1MqtiQA0XIcALkcic8fomNeIwARERkYUzq54BVuRERERVZ1bFABGRbGoYruSDE5XFYoCIyIjY0JIacc4AERGRhWPPABGREXGYgNSIxQARkRGxoSU14jABERGRhWMxQEREZOFYDBAREVk4FgNEREQWzqwmEKphFi/ACUZERKQsZlUMsJElItnU8FDCeyWVZVbFABGRbGxoSY1YDBARGRF7BkiNWAwQERkRG1pSI64mICIisnDsGSAiMiIOE5AasWeAiIjIwrEYICIisnAcJiAiMiJ2wZMasRggIjIizhkgNeIwARERkYVjzwARkRHxqZvUyKyKATV0zwG8WRARkbKYVTHARpaIiKjqzKoYYM8AERFR1ZlVMcBGloiIqOq4moCIiMjCmVXPABGRbGoYrmQvKpXFYoCIyIjY0JIasRggIjIi9gyQGrEYIIN4QyN6MPy7JDViMUAG8YZGRGQ5WAwQERkRe9VIjcyqGFDDRQjwQiQyZ7y+SY24zwAREZGFYzFARERk4cxqmIDdc8ajhiEX/nsTERmHWRUDZDxsaImILAeHCYiIiCwcewbIIA4TED0YXjukRiwGiIiMiA0tqRGLATKINzQiIsvBOQNEREQWjsUAERGRheMwARGREXECIakRewaIiIgsHHsGiIiMiE/dpEYsBoiIjIjDBKRGLAaIiIyIDS2pkVkVA2qoyAHeLIiISFnMqhhgI0tERFR1XE1ARERk4VgMEBERWTgWA0RERBbOrOYMEBHJpoaJzJxfRWWxZ4CIiMjCmVXPgBoqcoBVOZE54/VNamRWxQAvQiIioqozq2KAiEg2NfRQ8sGJymIxQERkRGxoSY04gZCIiMjCsWeAiMiIOExAasRigIjIiNjQkhqxGCAiMiL2DJAamVUxoIaLEOCFSGTOeH2TGnECIRERkYUzq54BVuREJJsaeih5r6Sy2DNARERk4cyqZ4CISDY+dZMasWeAiIjIwrFngIjIiDhngNSIxQARkRGxoSU1YjFARGRE7BkgNWIxQERkRGxoSY04gZCIiMjCmVXPgBq65wA+ORARkbKYVTHARtZ41FBY8d+biMg4zKoYUEMDBqijEVNDRiIiMg6zKgbYgBmPGgor/nuTEvHaITUyq2KAjIc3C6IHw2uH1IirCYiIiCwcewbIIHZ1Ej0YXjukRiwGyCDeLIgeDK8dUiMWA0RERsSeAVIjzhkgIiKycCwGiIiILByHCYiIjIhd8KRG7BkgIiKycCwGiIiILByLASIiIgvHOQNEREbEpYWkRuwZICIisnBm1TOghoocYFVOZM54fZMamVUxwIuQiIio6jhMQEREZOHMqmeAwwRERERVZ1bFABtZIiKiqjOrYoCISDY19FDywYnKMqtiQA0XIcALkcic8fomNTKrYoAXIRERUdWZVTHAngEiIqKq49JCIiIiC2dWPQN84iYiIqo69gwQERFZOBYDREREFs6shgmIiGRTw0RmDqlSWewZICIisnBm1TOghoocYFVOZM54fZMamVUxwIuQiIio6jhMQEREZOHMqmeAiEg2NQxXsheVymIxQERkRGxoSY1YDBARGRF7BkiNWAwQERkRG1pSI04gJCIisnAsBoiIiCycWQ0TqGGsDmA3IhERKYtZFQNsZImIiKrOrIoBIiLZ1NBDyQcnKovFABGREbGhJTUyq2JADRU5wJsFEREpi1kVA2xkiYiIqo5LC4mIiCycWfUMEBHJpobhSvaiUlksBoiIjIgNLamRWRUDaqjIAd4siIhIWcyqGGAjS0REVHWcQEhERGThzKpngIhINjUMV7IXlcpizwAREZGFYzFARERk4cxqmEAN3XMAu+iIzBmvb1Ij9gwQERFZOLPqGWBFTkREVHVmVQyQ8ahhyIXFHykRrx1SIxYDZBBvFkQPhtcOqRHnDBAREVk4FgNEREQWjsMERERGxDkDpEYsBsgg3tCIiCwHiwEyiA0tEZHlYDFARGRELKRJjTiBkIiIyMKxGCAiIrJwLAaIiIgsHOcMkEFcTUBEZDlYDJBBbGiJiCwHhwmIiIgsHIsBIiIiC8digIiIyMKxGCAiIrJwLAaIiIgsHFcTEBEZEZflkhqxGCAiMiI2tKRGZlUMqKEiB3izICIiZTGrYoCNLBHJpoaHEt4rqSyzKgaIiGRjQ0tqxGKAiMiI2DNAamRWxYAaLkKAFyKROeP1TWpkVsUAL0IiIqKq46ZDREREFs6segY4TEBERFR1ZlUMsJElIiKqOg4TEBERWTiz6hngMAEREVHVmVUxwEaWiIio6jhMQEREZOHMqmeAiEg2NQxXsheVymIxQERkRGxoSY04TEBERGThWAwQERFZOA4TEBEZEecMkBqxGCAiMiI2tKRGZlUMqKEiB3izICIiZTGrYoCNLBERUdWZVTFARCSbGnoo+eBEZbEYICIyIja0pEZcWkhERGThWAwQERFZOLMaJlDDWB2gjm5ENfwu1fB7JCJSA7MqBtg4GA9/l0QPhoU0qZFZFQNERLKxoSU14pwBIiIiC8digIiIyMKxGCAiIrJwnDNABnESFBGR5TCrYkANDRigjkZMDRmJiMg4zKoYYANGRLKp4aGE90oqy6yKASIi2djQkhpxAiEREZGFYzFARERk4VgMEBERWTgWA0RERBaOxQAREZGFM6vVBGpY0gNwtjERESmLWRUDbGSJiIiqzqyKAfYMEBERVR3nDBAREVk4s+oZIONRQy8Le1iIiIyDPQNEREQWzqx6BvikaDz8XRIRWQ72DBAREVk4FgNEREQWjsUAERGRhWMxQEREZOHMagIhEZFsXJZLasRigIjIiNjQkhqxGCAiMiL2DJAamVUxoIaLEOCFSGTOeH2TGnECIRERkYUzq54BVuRERERVx54BIiIiC2dWPQNERLKpYe4Se1GpLBYDRERGxIaW1IjDBERERBaOxQAREZGFYzFARERk4ThngIjIiDiBkNTIrIoBNVyEAC9EInPG65vUyKyKAV6EREREVcc5A0RERBaOxQAREZGFYzFARERk4cxqzgARkWxqmMjM+VVUFosBIiIjYkNLasRhAiIiIgvHngEiIiPiMAGpEXsGiIiILBx7BoiIjIhP3aRGLAaIiIyIwwSkRiwGiIiMiA0tqRGLATKITzdERJaDxQAZxIaW6MGwkCY14moCIiIiC8eeASIiI+JTN6kRiwEiIiPiMAGpEYsBIiIjYkNLasQ5A0RERBaOPQNkELs6iYgsB4sBMogNLRGRBRGS5Obmivfff1/k5ubKinBfzGg8asjJjMajhpzMaDxqyMmMFdMIIYSMIuTWrVuoVasWsrKy4OLiIiPCfTGj8aghJzMajxpyMqPxqCEnM1aMEwiJiIgsHIsBIiIiC8digIiIyMJJKwbs7Ozw/vvvw87OTlaE+2JG41FDTmY0HjXkZEbjUUNOZqyYtAmEREREpAwcJiAiIrJwLAaIiIgsHIsBIiIiC8digIiIyMKxGCAiiyCEQHp6OnJzc2VHIVIckxUDvBCJzFNBQQFCQ0ORmpoqO0qFhBBo3Lgxzp8/LzuK2cjPz8fp06dx79492VEqlJSUhG3btuHu3bsAiv8WSJdJiwE1XIihoaG4ffu23vt37txBaGiohESG7dmzx+AFeO/ePezZs0dCIn07d+6UHYFMwMbGBlFRUbJj3JeVlRUCAgKQkZEhO8p97d27F8OGDUOHDh1w8eJFAMDatWsRFxcnOVmxnJwcjBo1Co6OjmjWrBnS09MBABMnTsS8efMkp/tHRkYGunfvjocffhi9e/fGpUuXAACjRo3CtGnTJKdTFpMVA2q5ENesWaOtHku7e/cuIiMjJSQyrFu3bsjMzNR7PysrC926dZOQSN/TTz+Nhx56CLNnz1Z0EajkG++dO3cwbtw4eHl5wd3dHUOGDMG1a9dkx9LTt29f/PTTT7Jj3Ne8efPwxhtv4NixY7KjlCsqKgohISFwcHDAoUOHkJeXB6D42p4zZ47kdMXefvttJCYmYteuXbC3t9e+3717d6xfv15iMl1TpkxBjRo1kJ6eDkdHR+37gwcPxtatWyUm05WQkICjR49qv/7555/Rt29fvPPOO8jPzzdNCFMekbh582bRuXNncfToUVP+2ErJysoSN2/eFBqNRiQlJYmsrCztKzMzU6xZs0bUr19fdkwtjUYjrl69qvf+6dOnhbOzs4RE+q5duyYWLFggWrVqJWrUqCF69uwp1q9fL/Ly8mRH09q4caNwcHAQo0ePFnZ2diI5OVkIIcSnn34qevXqJTmdEFOmTBE1a9YUr7zyipg8ebJwd3cXffv2lR1Lz6xZs4Srq6sYMGCAmDNnjli8eLHOSylcXV2Fra2tsLKyEvb29sLNzU3npQStW7cWa9asEUII4eTkpP2bTEhIEPXq1ZMZTcvb21scOHBACKGb8ezZs4q5/wghRL169cThw4eFELo5k5OTRc2aNWVG09GuXTuxceNGIURxNnt7e/HCCy+Ixo0bi8mTJ5skg0l3IHRzc0NOTg7u3bsHW1tbODg46Hxu6EnXVKysrKDRaMr9XKPRICIiAuHh4SZMpa9///4AiivHp59+WmfbysLCQhw5cgSPPPKIoqpeoLjyXbVqFdatWwcAePHFFzFq1Ci0atVKaq42bdpgypQpGD58OJydnZGYmAh/f38cOnQIvXr1wuXLl6Xm8/Pzw/z58zFw4EAAwP/+9z+0b98ed+/eRY0aNaRmK83Pz6/czzQaDVJSUkyYpnxr1qyp8POXX37ZREnK5+joiBMnTsDX11fnbzIlJQWBgYGKmHfl6OiIY8eOwd/fXydjYmIiunTpgqysLNkRAQDOzs5ISEhAQECATs74+HiEhIQopqe6Vq1aSEhIwEMPPYSPPvoIO3bswLZt27Bv3z4MGTLEJD2rJr2bLFq0yJQ/rkp27twJIQSCgoIQFRWF2rVraz+ztbWFj48PGjRoIDFhsVq1agEonoPh7OysU1DZ2tqiffv2GDNmjKx45Wrbti08PT1Rp04dzJs3D19//TU+++wzdOjQAV988QWaNWsmJdfp06fRpUsXvfdr1aqFmzdvmj5QGRcuXECnTp20Xz/66KOwsbHB33//DW9vb4nJdCl98mAJJTT29+Pp6YmkpCT4+vrqvB8XFwd/f385ocpo164dfv31V0ycOBEAtA9SK1asQIcOHWRG0/Hkk08iMjISs2bNAlCcs6ioCPPnz1fMcCpQfD8vKioCAPz+++/4z3/+AwBo1KgRrl+/brIQVMq5c+dEYWGh7Bj39cEHH4js7GzZMe4rPz9f/PDDD6JXr16iRo0aon379uKrr74S2dnZIjU1VQwdOlQ0bdpUWj4/Pz+xfft2IYRuN+KaNWuk5iphZWWlNxzk7OwsUlJSJCWqWF5enjh16pQoKCiQHeW+7t69qzMcmJWVJTuSEEKIOXPmiMDAQPHHH38IZ2dnsXfvXvHNN98Id3d3sWTJEtnxhBBC7N27Vzg5OYmxY8cKe3t7MXnyZNGjRw9Rs2ZNER8fLzue1tGjR4WHh4d4+umnha2trXj++edF06ZNRb169URSUpLseFrdunUTw4cPF5GRkcLGxkacPXtWCCHErl27hI+Pj0kymLwYSEpKEuHh4WLIkCHiypUrQgghoqOjxbFjx0wdpVw3btwQ27ZtE2vXrhVr1qzReVHlvfbaa6JOnTqidu3aYvLkyQbnily6dEloNBoJ6Yop/car0WhEixYtRJs2bbQva2tr0axZM533ZLtz544IDQ0V1tbWwtraWltUvfbaa2Lu3LmS0/0jOztbTJgwQbi7uwsrKyu9lxIUFRWJ2bNni5o1awqNRiM0Go2wt7cX7777ruxoOpKSksTo0aPFY489Jpo2bSqGDh0qjhw5IjuWnps3b4rZs2eLgQMHil69eonw8HDx999/y46lIzExUTRv3ly4uLiIDz74QPv+a6+9Jl544QWTZDDpnIHdu3ejV69e6NSpE/bs2YOTJ0/C398f8+bNQ3x8PDZu3GiqKOXasmULhg4diuzsbLi4uOjMI9BoNFLnNZR25coVhIWFITY2FlevXtVbN1tYWCgp2T+Cg4MxevRo9O/fv9wjOe/du4d9+/aha9euJk5XTAiBOXPmYO7cucjJyQFQfIxoWFiYtmtRpoiIiEp93/vvv1/NSSo2efJk7Nu3D4sWLcLTTz+NI0eOwN/fHz///DM++OADHDp0SGq+EhMmTMDOnTsxa9YsvPTSS1i2bBkuXryI5cuXY968eRg6dKjsiFr5+flISkpCdnY2AgMD4eTkJDsSmVhubi6sra1hY2NT7T/LpMVAhw4dMHDgQEydOlVnMseff/6J/v3748KFC6aKUq6S9ahz5szRWYqiNL169UJ6ejpee+011K9fX2/y43PPPScp2T/27NmDjh076k10u3fvHvbv329wrF4W3nj/HR8fH6xfvx7t27fXubaTkpLQtm1b3Lp1S3ZEAIC3tzciIyPx1FNPwcXFBQkJCWjcuDHWrl2LdevWITo6WnZEREZG4rHHHkPTpk113s/NzcWGDRswfPhwScl0FRYW4scff8TJkycBAIGBgXjuuecUNbEVAG7cuIGVK1fq5Bw5cqTOvDAluHnzJjZu3Ijk5GS88cYbqF27NhISElCvXj14eXlVfwCT9D/8v5o1a2rHOkuPz6ampgo7OztTRimXo6OjNpeSOTk5iUOHDsmOUSErKyvtUFBp169fV0yXbGnp6ekiPT1ddowquXv3rvjvf/8rO4ZwcHDQXjelr+3Dhw8LFxcXmdF01KxZU6SlpQkhhPDy8hIHDx4UQgiRkpKimKVmGo1GODk5aZealbh8+bJirptjx44Jf39/4ejoqB2qqlmzpvD19VXU0vHdu3cLFxcX0ahRI9GvXz/Rr18/4e3tLVxcXMTu3btlx9NKTEwUdevWFY0bNxY1atTQXj/h4eHipZdeMkkGk55N4Orqqt0BqrRDhw6ZpvKphJCQEMTHx8uOcV+NGjVS/JaaQgiDyzUzMjJQs2ZNCYn03bt3DzNmzECtWrXg6+sLX19f1KpVC++++y4KCgpkxwMAXLt2Db/88gtiYmK0wz8FBQVYvHgxfH19FbHjW8ns8hJKnV3u7++vXfnQpEkTbNiwAUDx8KCrq6vEZLoiIiLw0ksv4YMPPpAdxaDRo0ejWbNmuHDhAhISEpCQkIDz58+jZcuWeOWVV2TH05owYQIGDx6M1NRUbNq0CZs2bUJKSgqGDBmCCRMmyI6nNXXqVIwcORJnz57V2cSpd+/epttR1iQlx/+bNm2a6Ny5s7h06ZJwdnYWZ8+eFXFxccLf319n0oSp/fzzz9rXihUrhLe3t3j//ffFxo0bdT77+eefpWUsa9u2baJnz54iNTVVdhQ9JRW4lZWV6N27t/brfv36iT59+ghfX18REhIiO6YQQoixY8cKDw8P8cUXX4jExESRmJgovvjiC+Hp6SnGjh0rO57Yu3evqFWrltBoNMLKyko8/vjj4vjx4yIgIEA0bdpUfP755yInJ0d2TNXMLl+wYIF2E6Tt27cLe3t7YWdnJ6ysrMSiRYskpyum0WjElStXxIEDB4Snp6cYMGCAyMnJUVTPgL29vcFJ30ePHhX29vYSEhlmb28vTp06pff+qVOnFJXTxcVFu7qhdM/auXPnTNZrbtJiIC8vT4wePVrUqFFDaDQaYWNjI6ysrMSwYcPEvXv3TBlFR8mM3fu9lHIhCqG7k5qTk5OidlIbMWKEGDFihNBoNGLw4MHar0eMGCFeeeUVMWfOHHHt2jWpGUu4uLiI6Ohovfd//fVXRXRvd+3aVbzwwgvi6NGjIiwsTGg0GvHwww+LH374QXY0PWqZXV7auXPnRFRUlEhMTJQdRav08FpaWppo1aqVaN26tfjjjz8Ucw9q2bKliI2N1Xs/NjZWNG/eXEIiwzp27Ch+/PFHvfd//PFH8cQTT5g+UDnc3d1FQkKCEEK3GIiJiRENGzY0SQaTTiAskZ6ejmPHjiE7Oxtt2rRBQECAqSOonhp2UouIiEBYWJhihgQM8fDwwO7du/Uma508eRJdunSRfg5AnTp1sHfvXgQGBuLu3btwcnLCpk2bFDFBVO1yc3N1umSVwsrKCpcvX4aHhweA4kOBhg4ditjYWNy5c0cRK4Wio6Px5ptv4oMPPkD79u0BAH/88QdmzpyJefPmoXPnztrvdXFxkRUT69evx5tvvomJEyfq5Fy2bBnmzZunc923bNlSVkyMHj0aGRkZ2LBhA2rXro0jR47A2toaffv2RZcuXUyyYZ+UYoBIKWbOnIlTp05h1apV2uWPeXl5GDVqFAICAqQv2SvbMDg7O+Pw4cN46KGHpOYCgFu3bmlv9PdbLSCzQSitsLAQc+bMwRdffIErV67gzJkz8Pf3x4wZM+Dr64tRo0bJjoiIiAi88cYbequZ3n//fezZs0cRp4FaWf0z3axkfkhJU1L6a41GI7V4KZ3TEI1Go4icWVlZeP755xEfH4/bt2+jQYMGuHz5Mjp06IDo6GiTPFBVezEwdepUzJo1CzVr1sTUqVMr/N4FCxZUZ5RKWbJkicH3NRoN7O3t0bhxY3Tp0gXW1tYmTqYvOTkZq1atQnJyMhYvXgwPDw/89ttv8Pb2lra9b9u2bREbGws3Nze0adOmwvMeEhISTJjMsH79+iE2NhZ2dnbacxISExORn5+P4OBgne/dtGmTyfNZWVlhx44d2mVQHTt2xIYNG9CwYUOd75PxVGNtbY1Lly7Bw8Oj3LM9lHCjLW3mzJlYs2YNZs6ciTFjxmj311+/fj0WLVqEAwcOyI6oCrt27arw2i5N1h4iAJCWllbp7/Xx8anGJJUTFxeHI0eOIDs7G23btkX37t1N9rOrfUHooUOHtLOyExISyv0DquwfVnVbuHAhrl27hpycHLi5uQEoXqfq6OgIJycnXL16Ff7+/ti5cycaNWokLWfZDZw+/PBDeHh4IDExEStXrpS2gdNzzz2nfcLu27evlAxV4erqigEDBui8J/Pf1ZDg4GCdlSMl+5bLfqopXaQo4Wm1MiIjI/Hll18iODgYY8eO1b7fqlUrnDp1SlquzZs3o1evXrCxscHmzZvL/T6NRoNnn33WhMkMe+qpp2RHqJS6desqepiyrM6dO+sMsZhStfcMHDlyBM2bN79vd41SrFu3Dl9++SVWrFih7YpNSkrCq6++ildeeQWdOnXCkCFD4OnpKXXHRDVs4ET/XmWfbGQ81fTv3x+rV6+Gi4sLIiMjMXjw4HJ3mlQKBwcHnDp1Cj4+PjrXzYkTJ/D4448jOztbSq7Sw0EV3SuV0svi5+eHkSNHYsSIEYo6MKssJycnDBo0CKGhodIa2fKU1wttyKRJk6oxyf+r7hmKpWfG+vn5ievXr1f3j/xX/P39DW7mk5CQIPz8/IQQQuzbt094enqaOJkuNWzgpAbvvfeeOHfunOwYqmRjY6Pd4728DaaUpm3btmLt2rVCCN3rJiIiQnTu3FlmNFVZuHChaNWqlbC2thbdu3cX69atE7m5ubJj6fnxxx/Fc889J2xsbERAQICYO3euuHjxouxYQgghfH19K/UqaXeqW7UPE7i6uiI1NRUeHh44d+6c9phGpbp06RLu3bun9/69e/e0Z9s3aNAAt2/fNnU0HSUbOJU9R172Bk5ubm6VHvJRwjkPP//8Mz788EN07doVo0aNwoABAxT1dJuenl6p75PxdNakSRO8/fbb6NatG4QQ2LBhQ7kTBWVvoSv+fzjlvffew8svv4yLFy+iqKgImzZtwunTpxEZGYlffvlFakY1ef311/H6668jISEBq1evxsSJEzF+/Hi8+OKLCA0NRdu2bWVHBFA8VNm3b19cu3YNa9euxerVqzFjxgyEhIQgNDQUffr0kbZ9suKO/a7uamPMmDHCzs5O+Pr6CisrK+Ht7S38/PwMvpSgd+/eom3btto1n0IU9wo8+uij4plnnhFCCLF582bpa2mVuoHT6tWrK/1SioSEBDFx4kRRt25d4erqKsaOHSv+/PNP2bGEEELnRL3S+12Ufk/W2vN9+/aJJ554QtStW1dYWVmJWrVqCVdXV72X7H0vhBCiQ4cO2mNh9+zZI7p37y7c3d2Fg4OD6NSpk9i2bZvkhELs379fbNmyRee9NWvWCF9fX+Hu7i7GjBmjyKdvIYqPKl+0aJF2A6dWrVqJlStXiqKiItnR9CxZskTY2dkJjUYj3N3dxYwZM8SdO3dkx5LOJEsLt27diqSkJEyaNAkzZ86Es7Ozwe+bPHlydUe5r8uXL+Oll15CbGys9qSoe/fuITg4GGvXrkW9evWwc+dOFBQUoGfPntJy5ufnY8KECVi9ejUKCwtRo0YNFBYW4sUXX8Tq1asVsdpBbQoKCrBlyxasWrUK27ZtQ5MmTTBq1CiMGDECtWrVkpKpRo0aaNiwIUaMGIFnn3223KeYkpUQspRdAqk0gwYNQnR0ND766CNFbUNbWq9evfDUU0/hrbfeAgAcPXoUbdu2xYgRI9C0aVP897//xauvvqqoLYoLCgrw448/YtWqVdi+fTvat2+PUaNG4cKFC1i2bBmCgoLw3XffyY6JK1euYM2aNVi9ejXS0tLQr18/bc6PPvoIDRo0QExMjNSMFy5cwObNm5Geno78/Hydz0yy0s6UlceIESPErVu3TPkjH9jJkye1WxAb2s5SKdLT08Wvv/4q1q9fL86cOSM7jsjKytL574peSpOXlye+//570bNnT1GjRg3RpUsX0bhxY+Hs7Cy+//57KZkuXbok5s2bJx555BFRr149MW3aNHHixAkpWSpy7tw5RT4FlrZhwwbh4eEhunfvLs6fPy87jh5PT0/x119/ab9+5513RKdOnbRfb9iwQTRt2lRGNK01a9aI3Nxc8b///U+89tprok6dOsLd3V1MmzZNnDx5Uud7ZW5NHBERIe7cuSOioqLEf/7zH2FjYyNatWolPv30U3Hjxg2d701KShI2NjZScpb4/fffhaOjo2jevLmoUaOGaN26tXB1dRW1atUS3bp1M0kGkxYDZDwlf+xl5eTkiIiICAmJipWeSFa2S1sJXduGxMfHiwkTJojatWuL+vXri7feekvbpSxEcbeih4eHxITF9u7dK0JDQ4Wzs7N44oknxJdffikKCwul5UlMTNT+/JJzHcp7KcXVq1fFwIEDhaurq5g4caKYMmWKzksmOzs7nVMzO3XqJGbPnq39OjU1VTg5OcmIplVyfVtZWYmQkBCxYcMGkZ+fb/B7s7OzxYgRI0ycsFhJThcXF/HKK69UOOyXk5MjdWhVCCEee+wx8d577wkh/pnYevv2bdGnTx/x2WefmSRDtQ8TlF5+1L9//wq/V8amLoD6NkYCdDd8KS0jIwMeHh7Slh/t3r0bnTp1Qo0aNbB79+4Kv1fmZiQlv7/g4GCcOnUKPXv2xJgxY/Dss8/qDbFcv34dHh4eipn8euXKFbzwwgvYvXs3rl27Ju1c9rLL4Ur2PSghex8EQwoLCzFz5kzMmTMH7du31xl20Wg02LFjh7RsPj4+WLt2Lbp06YL8/Hy4urpiy5Yt2s2vjh49iq5du0qdeFvyb3737l1FbNJTnpKcTk5Oejs5KlHpnUXd3NwQFxeHZs2aITExEc899xzOnTtX7RmqfRplrVq1tLPLXVxcFLO5UGmlN0Y6dOhQud+npOyinOOBExMTpTUOgG4DL7Oxv5+SRqtkDXJFKzDq1q2riEJg//79+Prrr/HDDz/gkUcewbJly6Qeu5uamgp3d3ftfyvd8ePHMXz4cGRmZiImJgbdunWTHUlH7969MX36dHz00Uf46aef4OjoiCeffFL7+ZEjRxSxDbVGo1F0IVBCo9GoohAAgJo1a2rnCdSvXx/JycnaXWSvX79ukgw8m0BlSpbuZWVl6RVXhYWFyM7OxtixY7Fs2TKJKf9x48YNrFy5EidPngQABAYGYuTIkVILFkD5E95KXLp0CZGRkVi1ahVu3LiBoUOHIjQ0FM2bN5cdTceePXvQsWNHvQmO9+7dw/79+9GlSxdJyYrNmzcPH3zwAV588UUsXry43EnMMl2/fh39+/dHXFwcnJycsGbNGvTr10/7eXBwMNq3b48PP/xQWkYrKys0b978vsvxZG81bmVlpfMgWh4lLG8GipdAPvPMMxgzZgzCwsLw888/Y8SIEdi0aRPc3Nzw+++/V3sGkxYDQUFB2LRpk97TzK1bt9C3b1+pXXRlJSUlITk5GV26dIGDg0O5T+KmtmbNGgghEBoaikWLFunMcre1tYWvry86dOggMeE/9uzZg2effRa1atVCu3btAAD/+9//cPPmTWzZskVqA2FlZYXZs2fDycmpwu8zyc5fFbCxsYGXlxdefvll9OnTR7vCpSyZJ64Byh22KlG/fn18+eWXitjK936ysrLg5OSkN1yVmZkJJycn2NraAiiefd6gQQOT7u5qZWWFadOm3fe6UcIBX2Xvj4Yo4XRXAEhJSUF2djZatmyJO3fuYNq0adi/fz8CAgKwYMECk/TEmLQYKO9p7OrVq/Dy8tJ21cuUkZGBQYMGYefOndBoNDh79iz8/f0RGhoKNzc3fPLJJ7IjAigem+/YsWO5jYMStGjRAh06dMDnn3+uvbEVFhZi/Pjx2L9/P44ePSotm5WVFRo2bFjhEkyNRoOUlBQTptJX0elwpd+X3dhaWVnhypUr2mGDEmfOnEG7du3ue6phdcvIyECdOnUq/f0tWrRAdHS04s6pKM3FxQWHDx+Gv7+/yX6mWnrU1JJTSUyy9dKRI0e0/33ixAntTn5AceOwdetWqbvmlTZlyhTY2NggPT1d56zrwYMHY+rUqYopBrp27YqioiKcOXMGV69e1RvTlt0tCxT3rmzcuFGnwbW2tsbUqVMRGRkpMVmx+Ph4xd8slD4WXzIpWKPRYMSIETq7NxYWFuLIkSPo2LGjrHhaVSkEAODcuXOKeDipiIwRXiX0jlaGWnIakpubi/Xr1yMnJwc9evRA48aNTfJzTVIMtG7dGhqNBhqNBkFBQXqfOzg44NNPPzVFlPuKiYnBtm3b9I6IDQgIqNJxmNXtjz/+wIsvvoi0tDRFPikCxccZnzx5Eo888ojO+ydPnpS+SY5abhZV7R4cP348Zs6cibp161ZTIl0l3bBCCDg7O8PBwUH7ma2tLdq3b48xY8aYJAtVP7VMMatqThlDLkDxSraCggJt+5efn48OHTrg+PHjcHR0xBtvvIHt27ebZOjXJMVAamoqhBDaU/VKdyXa2trCw8NDMTvm3blzx+AM1MzMTEXtWT927Fi0a9cOv/76K+rXr6+Yxq10L9CkSZMwefJkJCUloX379gCKi5hly5Zh3rx5siICUM9Nraq++eYbhIWFmawYWLVqFQDA19cXYWFhqjoulqqu9AqSypAxlAGgyqt/AgMDpeSMiYnBnDlztF9/++23SEtLw9mzZ+Ht7Y3Q0FDMnj0bv/76a/WHMcluBirSq1cv8e677wohijd/SElJEYWFhWLgwIFiwIABktP9w9HRUWdjHKUo2VCoZB/98l6yNx364IMPqrQf+bhx48S1a9eqMZFxlD6Jjx6cGn6PzGg8snKWnCtTYsiQIWLMmDHarw8dOiTq169vkiwmP67p7Nmz2Llzp8Fx7vfee8/UcfTMnz8fwcHBiI+PR35+Pt58800cP34cmZmZ2Ldvn+x4Wk888QSSkpJMNp5UWUof4y5R1dnOpn7iVpsrV64gLCwMsbGxuHr1ql7PixKGrcyNUnoD6cFZWVnpXCt//PEHZsyYof3a1dUVN27cMEkWkxYDX331FcaNG4e6devC09NT54+55HhR2Zo3b47Tp09j6dKlcHZ2RnZ2Nvr3748JEyagfv36suNpTZw4EdOmTcPly5fRokULvVUFspaaqWEzkgdRtnEjXSNGjEB6ejpmzJihqGErc8a/SfVr2rQptmzZgqlTp+L48eNIT0/X2QwrLS0N9erVM0kWkxYDs2fPxocffqg9lUtJXn75ZQQHB+Opp56Ct7c33n33XdmRKjRgwAAAQGhoqPY9JWz/unnzZvTq1Qs2NjbYvHlzhd/bp08fE6Wi6hYXF4e9e/eidevWsqNUKDIyEoMHD9ab/5Ofn4/vv/8ew4cPBwAsX77cZDfhskJDQw1ujHTnzh1MnDgRX3/9NYDilVkNGjSQEZGM5M0338SQIUPw66+/4vjx4+jduzf8/Py0n0dHR+Pxxx83SRaT7jMgazJJZTz11FM4ePAg8vPz4evri27duiEoKAhBQUHw9PSUHU/P/VY2yHpCL7tffXmUsuKhspydnZGYmKjIv93SZOUMDAzEt99+izZt2pj051aV0jdHAsrPeP36dXh6euLevXuSklWdku/5pcnMGRsbi19++QWenp6YOHGizgT2iIgIdO3aFU899VS15zBpz8DAgQMRExODsWPHmvLHVsquXbuQl5eH/fv3Y9euXdi1axe++eYbFBQUICAgQFscDBw4UHZUAMrtji89D0QJ+/lbmmHDhsHFxcXkP3fRokWYPn06li9fDl9fX5P//MoS5ewkeuHChfvuVlfdbt26BVF8kixu374Ne3t77WeFhYWIjo5W/L4YZallKENmzuDgYO1hVGWVndtUnUuHTdozMHfuXCxYsADPPPOMwXFu2Vu/lpWbm4v9+/fjt99+w5dffons7GxFPDmUSE5OxqJFi3T2/Z88ebIiDjMpz82bN6UervOglNAzkJubiyNHjhicfCt7yMXNzQ05OTm4d+8eHB0d9a5t2XvAt2nTBhqNBomJiWjWrJnO3vqFhYVITU3F008/jQ0bNkjLWHLyY3k0Gg0iIiIQHh5uwlT/TlxcHB577DFpy7IrO+Ry/vx5NGjQQDFL3MtTnT0YJi0GSo+F6AVRwNavJfLz83HgwAHs2rULO3fuxMGDB9GgQQN07dpV+8cj27Zt29CnTx+0bt0anTp1AgDs27cPiYmJ2LJlC3r06CE5IfDRRx/B19cXgwcPBlDcMxQVFYX69esjOjpa+sZDVTFu3DjMmjVL2mqCrVu3Yvjw4QZPMFPCkMuaNWsq/Fz2HvARERHa/y27t37JmR4DBgzQ7vsvw+7duyGEQFBQEKKionQO87K1tYWPj49i5ggUFhZi9erV2tUjZYtTpZwzY05DLkD1PpTw1ML/t2fPHp3G39vbG127dkXXrl3RpUsXvR0JZWvTpg1CQkL0Nu+ZPn06YmJipJ8aBhQXf99++y06duyI7du3Y9CgQVi/fj02bNiA9PR0xMTEyI4IQNlP3CUCAgLQs2dPvPfee9ImtpmDNWvWYPDgwTpd8EqTlpYGb29vRa/IeO2117B69Wo888wzBlePLFy4UFKyYiVDLm5ubjh79qzORkmFhYXYsmULpk+fjr///ltiyqqr1h5Kk+xmUEZeXp44deqUKCgokPHjDdJoNMLHx0d89tln4vLly7Lj3JednZ04c+aM3vunT58WdnZ2EhLps7e3F+np6UIIISZNmiReeeUVIURxRldXV5nRtH777Tfh7u6uyI2RSnN2dhZJSUmyY1QoKSlJhIeHiyFDhogrV64IIYSIjo4Wx44dk5xMX15enjh//rxIS0vTeSnFnj17xNChQ0WHDh3EhQsXhBBCREZGir1790pOVqxOnTri119/lR2jXCXXb3kva2trMXv2bNkxq6w6N0cy6UbMOTk5GDVqFBwdHdGsWTOkp6cDKF4zL3t72jfffBOenp54/fXX0aNHD0ycOBFRUVEGu2WVwN3dHYcPH9Z7//Dhw4qZZOTm5obz588DKO7m7t69O4DiyTqyu7VLTJw4EQMHDsSlS5dQVFSk81JKRgB4/vnnsWvXLtkxyrV79260aNECBw8exKZNm5CdnQ0ASExMlH6cbWlnz57Fk08+CQcHB/j4+MDPzw9+fn7w9fWtcBjTlKKiohASEgIHBwckJCQgLy8PQPHRxqW3rpXJ1tZWcRuelbZz507ExsZCCIGNGzdix44d2ldcXBzS09NVNffCJKqlxCjHpEmTxKOPPir27t0ratasqa1wfvrpJ9G6dWtTRinX7du3RXR0tHjzzTfF448/LmxsbESzZs3E+PHjxQ8//CA7nlZERIRwdXUV8+bNE3v27BF79uwRc+fOFa6urmLmzJmy4wkhhJgwYYLw8fER3bt3F3Xq1BG3b98WQgixbt060aZNG8npiqnhiVsIIe7cuSN69+4tXn75ZfHxxx+LxYsX67xka9++vfjkk0+EELpPLwcPHhReXl4yo+no2LGj6NKli4iOjhaHDh0Shw8f1nkpQevWrcWaNWuEELq/y4SEBFGvXj2Z0bQ+/vhjMX78eFFUVCQ7SoXOnTun+IxVUZ09AyYtBry9vcWBAweEELr/p86ePSucnZ1NGaXSMjIyRHh4uHBxcVFUt3FRUZFYsGCB8PLy0nZre3l5iUWLFinmjz8/P1/897//FZMmTRIJCQna9xcsWCC++uoricn+MXLkSLFixQrZMe5rxYoVokaNGsLJyUn4+PgIX19f7cvPz092PFGzZk2RkpIihNC9tlNTUxUzbCVE8ZkeJ0+elB2jQg4ODiI1NVUIofu7TE5OVszvsm/fvqJWrVrCz89P/Oc//xH9+vXTeSmJ0odchBAiLS3N4H27qKhIZ/hq7Nix1XZGikn3Gbh27ZrBLuw7d+4oZrJMUVER/vrrL+1eA/v27UN2dja8vb21Z7crgUajwZQpUzBlyhTcvn0bAPSWz8hmY2ODsLAwvfenTJkiIY1hS5cuxcCBA7F3715FL3cNDw9HREQEpk+fbvJjVivD1dUVly5d0utqP3ToELy8vCSl0hcYGKjYob8Snp6eSEpK0tuvIS4uTjGb97i6uqJfv36yY9xXVFQUXnrpJQwdOtTgkEt0dLTkhMX8/PwMrnrIzMyEn5+fdsjy888/r74Q1VJilOPJJ58US5YsEUL8cyKgEEK89tprIiQkxJRR9Hz00UeiV69ewsXFRWg0GtGwYUMxbNgwsXLlSm1OJcjJyRE///yzuHXrlt5nWVlZ4ueffxa5ubkSkhX7+eefRX5+vva/K3opgdKfuEu4ubkpejhj2rRponPnzuLSpUvak9ji4uKEv7+/+OCDD2TH04qNjRUdOnQQO3fuFNevXxdZWVk6LyWYM2eOCAwMFH/88YdwdnYWe/fuFd98841wd3fX3j+pctQw5CJE8YTHq1ev6r1/7tw54ejoaJoMQphuaWFcXBx69eqFYcOGYfXq1Xj11Vdx4sQJ7N+/H7t378ajjz5qqih6GjRogKeeegrdunVDt27dFDs5ZvHixdi8eTNiY2MNft69e3f069cPEyZMMHGyYmrbjtjT0xOTJk1S7BN3iSlTpsDd3R3vvPOO7CgG5efnY8KECVi9ejUKCwtRo0YNFBYW4sUXX8Tq1asVs5lLyb9x2Z5IIflMj7JZ5syZg7lz5yInJwcAYGdnh7CwMMyaNUtyOl3Xrl3D6dOnAQCPPPKIzhI+JXB0dMSJEyfg6+ursywvJSUFgYGByM3NlZpv6tSpAIrv62PGjNHZiriwsBAHDx6EtbW1SU7MNekwQefOnXH48GHMmzcPLVq0QExMDNq2bYsDBw6gRYsWpoyip6rrTatzW8iKfPvttzpHXJb1+uuvY+bMmdKKAbVtR5yfn4/BgwcruhAAim8M8+fPx7Zt29CyZUu94YwFCxZISlbM1tYWX331FWbMmIFjx44hOzsbbdq0QUBAgNRcZe3cuVN2hPvSaDQIDw/HG2+8gaSkJGRnZyMwMFBnoyTZSnbwi4yM1F7n1tbWGD58OD799FOdRk0mpQ+5HDp0CEBxAXj06FGdTa9sbW3RqlUrg0Ot1YGbDj0gWQdbuLm5ITExEd7e3gY/T09PR6tWrUx2BrYhzz//PEaPHo2QkBDFzAUpj9KfuEuUPta0LI1Go5gd38gyvPrqq/j999+xdOlS7Q6ocXFxmDRpEnr06FG9Y9tVMHfuXHzzzTf4+uuv0aNHD0RHRyMtLQ1TpkzBjBkzMHHiRNkRAQAjR47E4sWLpZwrUqLaewZu3bpV6e+V+YuoKlk11L1793Dt2rVyi4Fr165J32Lzxo0beOaZZ9CgQQOMHDkSI0aMUEQVbojSn7hLKPGJtqSLszKU8nsEgL1792L58uVISUnBDz/8AC8vL6xduxZ+fn7o3LmzlExVmZy8adOmakxSOVFRUdi4caPOaXq9e/eGg4MDBg0apJhiYPr06SgqKkJwcDBycnLQpUsX7ZCLUgoBAFi1ahUAICkpCcnJyejSpQscHBzKPVirOlR7MeDq6lrp/zNKGK9TumbNmuH3338vd35FTEwMmjVrZuJUumJjY5GWloZVq1YhMjISH374Ibp27YrRo0djwIAB0g4tMeTo0aPaY3ePHTum85kSezVk3izKKuniLJGQkIB79+7hkUceAQCcOXMG1tbWUucClaXU2eWyT0ysqpycHIPbYnt4eGjnOSiBGoZcgOJVAwMHDsTOnTuh0Whw9uxZ+Pv7Y9SoUXBzc8Mnn3xS/SGqe4birl27tK/Vq1cLT09PMX36dO2M8unTp4v69euL1atXV3cUo6rOzR8qsnz5clGzZk2xZcsWvc82b94satasKZYvX27yXBWJjY0VQ4cOFY6OjsLNzU2MHz9exMfHy46lKtevXxdBQUHabVZL/vZGjhwppk6dKjmdEJ988ol49tlnRWZmpva9zMxM8dxzz4mPP/5YYjJdapldrnRBQUFi4MCB4u7du9r3cnJyxMCBA0VwcLDEZOr00ksviZCQEHH+/Hmdv8utW7eKwMBAk2Qw6ZyB4OBgjB49Gi+88ILO+9999x2+/PJLRW+3WpbMI22HDRuG7777Dk2aNNE+hZ06dQpnzpzBoEGDsG7dOpNnqozbt2/ju+++wzvvvIOsrCzpwxmlKemJ25Dhw4fj6tWrWLFiBZo2bar929u2bRumTp2K48ePS83n5eVlsFfq2LFj6Nmzp2IOhFH67HIACAoKwqZNm/SO+r516xb69u2riPkhx44dQ0hICPLy8rSnjyYmJsLe3h7btm2T2juptiEXoHii47Zt29CqVSu9v8uWLVtqt/euTiZdTXDgwAF88cUXeu+3a9cOo0ePNmUUVfvmm2/Qp08ffPfddzhz5gyEEHjkkUcQERGBQYMGyY5nUGpqKlavXo3Vq1cjKytLe06BbBkZGRg0aJDc7rlKiImJwbZt2/ROzwwICEBaWpqkVP+4desWrl27pvf+tWvXtJtiKYHSZ5cDwK5du5Cfn6/3fm5uLvbu3Sshkb7mzZvj7Nmz+Pbbb3Hq1CkAwAsvvIChQ4fCwcFBaja1DbkAxaszDK3AyMzMNN2wqkn6H/7fww8/LN544w2999944w3x8MMPmzLKv1ad20Ia09y5c8WNGzek/Oy7d++KtWvXim7duglra2vh6+srIiIitCcZKoESuucqw8nJSXtKZemcf/31l6hdu7bMaEKI4t+jr6+viIqKEufPnxfnz58XGzduFH5+fmL48OGy42kpeUOfxMREkZiYKDQajdi5c6f268TERJGQkCDmzJkjfHx8pGak6tGrVy/x7rvvCiH+2ZCvsLBQDBw4UAwYMMAkGUxaDPz666/C3t5eNG/eXIwaNUqMGjVKtGjRQtjb2yvqOMy7d++KgwcPii1btihy17yqcHZ2NvnchoMHD4pXX31VuLq6Cnt7e/HCCy+I7du3K+bMhNLq1aunPaCm7D7wNWvWlBlNhxJuFhW5c+eOGDdunLCzs9MeE2trayvGjRsnsrOzZcfTKioqErNnzxY1a9bUnulhb2+v/d3KVPrYXUNHajs6OoqVK1dKy6e23UWFEKJbt24GH4aysrJEt27dTB+oHEePHhUeHh7i6aefFra2tuL5558XTZs2FfXq1TPZzqMm32fg/Pnz+Pzzz7VdS02bNsXYsWPRqFEjU8Yo19atWzF8+HCD+5crZYeyqpAxt8HKygqtWrXCqFGjMHToULi5uZnsZ1eVs7MzEhISEBAQoPO7io+PR0hICDIyMmRHBFA8RhscHIy2bdtix44d6NOnD44fP47MzEzs27cPDz30kOyIAIq7O5OTkwEADz30EGrWrCk5kWH5+fmKm12elpYGIQT8/f3x559/6uzmZ2trCw8PD6k7Oaptd1FAN3NpV69ehZeXFwoKCiQl05eVlYWlS5ciMTER2dnZaNu2LSZMmID69eub5Odz06EyAgIC0LNnT7z33nsGl86ojYxiICEhAW3btq3098vazREoXhv96KOPYtasWXB2dsaRI0fg4+ODIUOGoKioCBs3bjR5pvLIvlkQqcWRI0cAAK1bt8aOHTtQu3Zt7WeFhYXYunUrli9fjnPnzklKqDwmKQZK/mHup2XLltWc5P5cXFxw6NAhxTxp/VsyVz1UlqzdHAH1PHGnp6ejUaNGBlc4pKenl7sJVXWr7Mxtpczazs3NxaeffoqdO3fi6tWreltmJyQkSEr2j8jIyAo/Hz58uImSlC8yMhKDBw/Wm9yWn5+P77//XnpGKysr7bViqIlzcHDAp59+itDQUFNH06psuwiYpm00STFQ8g9T0Y9SStdSaGgoOnXqhFGjRsmOYhRqKAZkZ1TDE7e1tbXBI04zMjLg4eEh7doZOXJkpb6vZIc12YYOHYqYmBg8//zzqFevnl5x9f7770tK9o+yw2oFBQXIycmBra0tHB0dkZmZKSnZP5T691hC6UMuQOXaRcB0baNJlhampqaa4scYhVrOtyfjKHniDg8PN/iZrCfuskQ5+x5kZ2fD3t5eQqJiVW3kL1y4gAYNGkg7GOqXX35BdHS0dj99JTJ0rsjZs2cxbtw4vPHGGxIS6Svv7/HChQuKWNrn4+MDQNmHpSmtXTRJMVDyD1NZMseQ161bh5iYGNjb22PXrl06f/AajUZ1xcCTTz4pfd2vkvn5+ZX7hOPn5yf9Cadk/3+NRoMZM2YYPOK0devWktJVXWBgoLQhIaB4cyRnZ2cpP/vfCAgIwLx58zBs2DDt5GsZ2rRpA41GA41Gg+DgYNSo8U8TUlhYiNTUVDz99NPS8pWl5CGX0u3inj170LFjR53fJ1B8Fs3+/fur3IY+CJNuOlRZ33zzDcLCwqQUA+Hh4YiIiFD8+faV7aaTtde6Wij1ibuEko44NQbZ85U/+eQTvPXWW/jiiy9McoM1pho1akjfybFv374AgMOHDyMkJERnFYatrS18fX0xYMAASen0TZ48WefrskMusuc2lOjWrZvB+3lWVha6detmPsMEVSXzhqGW8+3L+x3l5eXpNBhkmFqeuEtOKxw5ciSWLFmiyqdaJWnXrh1yc3Ph7+8PR0dHvWFAJYzHb968WedrIQQuXbqkc1ywLCVzKnx9fTF48GBFFMwVUcOQC1D+Q0lGRobJlucqshiQ6eWXX8b69esVe779kiVLABQ3YitWrNCpzAsLC7Fnzx40adJEVrwHMmzYMJMfX62WJ+7Ss/Vffvnlcr9PKbP1le6FF17AxYsXMWfOHIMTCJWg5Om7hEajgbu7O4KCghSzPXZFf4tKp5QhF+Cf61uj0WDEiBE6qzMKCwtx5MgRdOzY0SRZWAyUofTz7RcuXAiguBH74osvdGbElnTTGTr/QZbc3FwcOXLE4DKuPn36AICUs8/V8sSthMlY5mT//v04cOCA9nAdJSq5TkrOeig9E14pCgsLsXDhQmzYsAHp6el6ZykooYelIkoYcgH+ub6FEHB2dtaZ32Vra4v27dtjzJgxJsnCYqAMpZ9vXzIDtVu3bti0aZOid/dT8m6OanniVsqSPGORfQ01adIEd+/elZqhIjdv3kR4eDjWr1+v7eJ2c3PDkCFDMHv2bL2TDGWJiIjAihUrMG3aNLz77rsIDw/HuXPn8NNPP+G9996THU9LyUMuwD/Xt6+vL8LCwqTu2KnIHQhlrzsn41Dybo5qWx9vLmRf2zExMYiIiMCHH35ocOmwqYerSsvMzESHDh1w8eJFDB06FE2bNgUAnDhxAt999x0aNWqE/fv3K+IB4KGHHsKSJUvwzDPPwNnZGYcPH9a+98cff+C7776THREA9OZ+lR1yUdJeIrIpshgYN24cZs2aJWU1QQmln28PFK/p3bx5s8FuOtnDGYD57eZI5QsNDcXixYv1hlvu3LmDiRMn4uuvvwZQfDZJgwYNpG34UtI4lL2WS65vmb1Vr7/+OmJjY/H777/rFc+XL19Gz549ERwcrB0qlKlmzZo4efIkvL29Ub9+ffz6669o27YtUlJS0KZNG2RlZcmOqEPJQy5A8RLnitqXlJSUas9g8mECpY4hl1DL+faxsbHo06cP/P39cerUKTRv3hznzp2DEKJK5wJUp+effx67du1iMWAB1qxZg3nz5ukVA3fv3kVkZKS2GJB9IFnJXBEl+umnn7B8+XKDvWienp6YP38+xo4dq4hioGHDhrh06RK8vb3x0EMPISYmBm3btsVff/2lt0WxLGoZcgGKC8HSCgoKcOjQIWzdutVkqx5MWgwoeQy5xJQpU2BjY4P09HRtNx0ADB48GFOnTlVMMfD2228jLCwMERERcHZ2RlRUFDw8PDB06FDFbPrB3RzN361btyCKj0LH7du3dZaaFRYWIjo6Wm/ttExdu3aVHaFcly5dQrNmzcr9vHnz5rh8+bIJE5WvX79+iI2NxRNPPIGJEydi2LBhWLlyJdLT0zFlyhTZ8Socclm9ejViY2MVM+QC6O+HUGLZsmWIj483SQaTDhMoeQy5hKenJ7Zt24ZWrVrpjG+mpKSgZcuWyM7Olh0RAHTG6dzc3BAXF4dmzZohMTERzz33nCJO41q5ciXGjh0Le3t71KlTR283R1N0fVH1Kn0gjCEajQYREREGt3uW5ebNm/jzzz8N9k7K3ITGy8sL69evR+fOnQ1+vnfvXgwePFgRs+DL+uOPP7B//34EBATg2WeflR1HVUMuFUlJSUHr1q1x69atav9ZJu0ZuHLlCqZOnarYQgAoHuMsvQFNiczMTMV0fwHFY3Yl8wTq16+P5ORk7VOFoZ4XGdSymyM9uJ07d0IIgaCgIERFRekcFWtrawsfHx80aNBAYkJdW7ZswdChQ5GdnQ0XFxe9AlVmMRASEoLw8HBs375db+OwvLw8zJgxQzG9fmW1b98e7du3lx1DS01DLhXZuHGjzjVVnUxaDKhhDPnJJ59EZGQkZs2aBaD4BlFUVIT58+ejW7duktP9o3379oiLi0PTpk3Ru3dvTJs2DUePHsWmTZsUc1GqZTdHenAl3e6pqanw9vZW3CTbsqZNm4bQ0FDMmTPHYNEv08yZM9GuXTsEBARgwoQJaNKkCYQQOHnyJD777DPk5eVh7dq1smMCAObOnYt69erpHQH89ddf49q1a3jrrbckJSumpiEX4J8zH0oIIXD58mVcu3YNn332mUkymHSYICcnBwMHDoS7u7tix5DVcr59SkoKsrOz0bJlS9y5cwfTpk3TdtMtWLBAEfuuT5kyBe7u7ordzZGMa+/evVi+fDlSUlLwww8/wMvLC2vXroWfn1+5Xd+mVrNmTRw9elSxy5ZTU1Mxfvx4xMTEaLcc12g06NGjB5YuXYrGjRtLTljM19cX3333nd7ueAcPHsSQIUOkn8intiGXiIgIna+trKzg7u6Op556ymQ7ypq0GFDLGLKSz7cfPnw4li1bpp21nZiYiMDAQL3CSgkmTZqEyMhItGrVSpG7OZLxREVF4aWXXsLQoUOxdu1anDhxAv7+/li6dCmio6MVc2BW//79MWTIEAwaNEh2lArduHEDZ8+eBQA0btzYZF3FlWVvb4+TJ0/Cz89P5/2UlBQEBgYiNzdXUrJioaGhSE5OLnfIJSQkBP7+/tpVLmTiYsDT0xOTJk1S9Bhyyfn2hro7lXC+fdnTCl1cXKQeCVuRioZVNBoNduzYYcI0VJ3atGmDKVOmYPjw4ToTbw8dOoRevXpJ7ZItvQvdtWvXMHPmTIwcOdJg72TJ8maqWEBAAN5//30MGzZM5/21a9fi/fffl/5gd+HCBbRr1w52dnblDrnEx8dLX+pa4uLFi4iKisKZM2cAAI888gj69+8PLy8v04UQJuTm5iaSkpJM+SOrzMrKSly5ckXv/evXrwsrKysJiXRpNBqdfE5OTiI5OVliIiIhHBwcRGpqqhBC928yOTlZ2NnZSUxWfM1U5qWE61stPvroI1GnTh3x9ddfi3Pnzolz586JlStXijp16og5c+bIjieEECIlJUU8/fTTwsrKSuffOCQkRJw9e1Z2PK1ly5YJOzs7odFoRK1atUStWrWERqMRdnZ2YtmyZSbLYdIJhEo/ERBQ/vn2aqSG3Rzp3/H09ERSUhJ8fX113o+Li5Pea1V2+SD9e2+88QYyMjIwfvx47aome3t7vPXWW3j77bclpyvm5+eH3377TdFDLr/++ismTZqE119/HdOmTdMORV+6dAn//e9/MXnyZPj6+qJ3797VnsWkwwRKHkMuOd9+8eLFGDNmjMHz7a2trbFv3z5ZEQEUTyzZsWOH9g+6Y8eO2LBhAxo2bKjzfS1btpQRT0d5uzmGhoYqajdH+vfmzp2Lb775Bl9//TV69OiB6OhopKWlYcqUKZgxYwYmTpwoO2K5bt68qajd6NQkOzsbJ0+ehIODAwICAhS1/FoNnnrqKXTu3BmzZ882+Pm7776LuLg47Nq1q9qzmLQYUPIYckm23bt3o0OHDnrn25ecKhUQECArIoB/Nnkx9M9W8r5SdnMcPnw4rl69ihUrVqBp06baceRt27Zh6tSpOH78uOyIZCRCCMyZMwdz585FTk4OAMDOzg5hYWHaZbpK8NFHH8HX1xeDBw8GAAwcOBBRUVGoX78+oqOjFX20sVJduHABAPQeSOj+XFxc8Ndff+GRRx4x+Pnp06fx2GOPmWTTIUUeVCST0s+3T0tLq9T3KWFpoVp2cyTjyc/PR1JSErKzsxEYGAgnJyfZkXT4+fnh22+/RceOHbF9+3YMGjQI69evx4YNG5Ceno6YmBjZEVWhqKgIs2fPxieffKK9jp2dnTFt2jSEh4crdoK40txvqWtKSgpatGiBO3fuVHsWkx9UBChzDFkt59tXtZEfP348Zs6cKeUESLXs5kjGY2tri8DAQNkxynX58mXtDPJffvkFgwYNQs+ePeHr64snnnhCcjr1CA8Px8qVKzFv3jx06tQJQPH8kA8++AC5ubn48MMPJSdUh2bNmuHnn38u9zyHn376qcLNk4zJpMWAkk8ErFWrlrSfXZ2++eYbhIWFSSkG1LKbIz2Y0gX0/cguoku4ubnh/PnzaNSoEbZu3aodqxVCKGJoTS3WrFmDFStW6CzFbNmyJby8vDB+/HgWA5U0YcIEjBs3DnZ2dnjllVdQo0Zxk3zv3j0sX74c7777rsl2IDRpMaDkEwFXrVol7WdXJ5mjQPPnz0dwcDDi4+ORn5+PN998U2c3R1I3NRbQ/fv3x4svvoiAgABkZGSgV69eAIBDhw4pZnc/NcjMzDS4M16TJk2QmZkpIZE6vfzyyzh69Chee+01vP3223jooYcghNDuMDtp0iSMGDHCJFlMvukQx5BNq/TvWQYl7+ZIlqegoACLFy/G+fPnMWLECLRp0wYAsHDhQjg7O2P06NGSE6rDE088gSeeeAJLlizReX/ixIn466+/8Mcff0hKpk5//PEH1q1bp10C+fDDD2PIkCEmPWfGpMWAs7MzEhISEBAQoNNIxcfHIyQkBBkZGaaKYjFkFgNK382RjCcoKAibNm3SW6J369Yt9O3bl7tNmpndu3fjmWeegbe3Nzp06AAAOHDgAM6fP4/o6Gg8+eSTkhOap+qcA2bSYqB379549NFHMWvWLDg7O+PIkSPw8fHBkCFDUFRUhI0bN5oqisWQWQyU3Tq5REZGBjw8PDhGa0asrKxw+fJlvX/rq1evwsvLCwUFBZKSFW9H3KtXL9jY2OhsTWwItyOuvL///hvLli3DqVOnAABNmzbF+PHjFXVktbmpzu3nTTpngGPIloW7OZq/I0eOaP/7xIkTOmcQFBYWYuvWrabdX92Avn37aguVvn37lvt9StmfQy0aNGigN1HwwoULeOWVV/Dll19KSmXeqvPZ3aTFQPPmzXHmzBksXboUzs7OyM7ORv/+/TmGXI2GDRsGFxcXk/7Mkt0cNRoNZsyYYXA3x9atW5s0E1WP1q1bQ6PRQKPRICgoSO9zBwcHfPrppxKS/aP0dsTcmrh6ZWRkYOXKlSwGVMikxUDJGHJ4eLjBzziGXDW5ubk4cuQIrl69qneTK+nu/Pzzz02e69ChQwCKq9ijR4/q7ebYqlUrhIWFmTwXGV9qaiqEEPD398eff/4Jd3d37We2trbw8PCAtbW1xIREVBkmLQb8/PzKHUP28/NjF10VbN26FcOHD8f169f1PpPd3blz504Ayt/Nkf69kk2wlPzEXXbGe0UmTZpUjUmIlMukEwitrKxw5coVnacHoHiL3cDAQJNsuWguAgIC0LNnT7z33nuoV6+e7Dg6KrsZjVI2oqF/LzIyssLPhw8fbqIk+vz8/Cr1fRqNBikpKdWcxrwlJiaibdu2fLCrJtU5IdwkPQMcQza+K1euYOrUqYorBAB1bkZD/87kyZN1vi4oKEBOTg5sbW3h6OgotRhITU2V9rPNzf0K/Zs3b5omiIWqzjlgJikGOIZsfM8//zx27dqFhx56SHYUPea6myOV78aNG3rvnT17FuPGjcMbb7whIdH9lXSKyj4XRU3uV+jXqlVLauGnZrLngJl0mIBjyMaTk5ODgQMHwt3dHS1atICNjY3O5xz7JCWIj4/HsGHDtGvRlWDlypVYuHChdre3gIAAvP7669x9sBpcuHABDRo04CmG96GEOWAmKQY4hmx8K1euxNixY2Fvb486deroPN1w7JOU4vDhw+jSpYtJzmOvjPfeew8LFizAxIkTdXbOW7p0KaZMmYKZM2dKTmheqnOTHHOihDlgJikGRo4cWanvY/dy5Xl6emLSpEmYPn06q26SruzOfkIIXLp0CUuXLkWjRo3w22+/SUqmy93dHUuWLMELL7yg8/66deswceJEg09m9OBkn42iFi4uLjh06JDUYV+TzBlgI298+fn5GDx4MAsBUoSyO/tpNBq4u7sjKChI6mmkZRUUFKBdu3Z67z/66KO4d++ehEREypgDZtI5A2Q8U6ZMgbu7O9555x3ZUYi0rl27BgB6y4eVYuLEibCxscGCBQt03g8LC8Pdu3exbNkyScnME3sGKkcJc8BMuukQGU9hYSHmz5+Pbdu2oWXLlnp/PGVvdkTV5ebNmwgPD8f69eu1qwrc3NwwZMgQzJ49W+8kQ1MrWdoMFPdYrFixAjExMdrjYQ8ePIj09HTOgidp1q1bh5iYGNjb22PXrl16c8BMUQywZ0ClunXrVu5nGo2GR8aSSWRmZqJDhw64ePEihg4diqZNmwIoPrTou+++Q6NGjbB//364ublJy1jRtVIarxvj4wTCylHCHDAWA0T0wF5//XXExsbi999/15sFffnyZfTs2RPBwcFYuHChpIQkE4cJKqd27dr466+/pM4Z4OwzlUtKSsK2bdtw9+5dANV7xCVRWT/99BM+/vhjg8uhPD09MX/+fPz4448SklF1Cg0Nxe3bt/Xev3PnDkJDQ7VfnzhxQnt+BZXv5Zdfxvr166VmYM+ASmVkZGDQoEHYuXMnNBoNzp49C39/f4SGhsLNzU1RM7jJfNnZ2SE5ORkNGzY0+PmFCxfQuHFj5ObmmjhZ+eLj47Fhwwakp6cjPz9f5zPudVI51tbWBg+du379Ojw9Pbkyo4omTZqEyMhItGrVStocMPYMqNSUKVNgY2OD9PR0nbMeBg8ejK1bt0pMRpakbt26OHfuXLmfp6amonbt2qYLdB/ff/89OnbsiJMnT+LHH39EQUEBjh8/jh07dvBMjUq4desWsrKyIITA7du3cevWLe3rxo0biI6O1isQ6P6OHj2KNm3awMrKCseOHcOhQ4e0r8OHD5skA1cTqFRMTAy2bdum90QWEBCAtLQ0SanI0oSEhCA8PBzbt2/XOXMEAPLy8jBjxgw8/fTTktLpmzNnDhYuXIgJEybA2dkZixcvhp+fH1599VXUr19fdjzFc3V1hUajgUajwcMPP6z3uUajQUREhIRk6lZy7LtMLAZU6s6dOzo9AiUyMzNhZ2cnIRFZopkzZ6Jdu3YICAjAhAkT0KRJEwghcPLkSXz22WfIy8vD2rVrZcfUSk5OxjPPPAOg+JC0O3fuQKPRYMqUKQgKCmJDdh87d+6EEAJBQUGIiorS6fWxtbWFj48PGjRoIDGhuiUlJSE5ORldunSBg4MDhBAmO0iLxYBKPfnkk4iMjMSsWbMAFFfkRUVFmD9/fqWXUhH9Ww0bNsSBAwcwfvx4vP322zonAfbo0UO7HbFSuLm5aSe+eXl54dixY2jRogVu3ryJnJwcyemUr2vXrgCKh3+8vb154qORlDcHbNSoUSabA8ZiQKXmz5+P4OBgxMfHIz8/H2+++SaOHz+OzMxM7Nu3T3Y8siB+fn747bffcOPGDe1JgI0bN1bUXIESXbp0wfbt29GiRQsMHDgQkydPxo4dO7B9+3YEBwfLjqcaPj4+2Lt3L5YvX46UlBT88MMP8PLywtq1a+Hn54fOnTvLjqgqpeeAlezVARTPAZs6dSqLASpf8+bNcebMGSxduhTOzs7Izs5G//79MWHCBI59khRubm54/PHHZceo0NKlS7UrG8LDw2FjY4P9+/djwIABePfddyWnU4+oqCi89NJLGDp0KBISEpCXlwcAyMrKwpw5cxAdHS05obooYQ4YlxaqVHp6Oho1amSwmy49PR3e3t4SUhGRJWjTpg2mTJmC4cOH62wsdOjQIfTq1QuXL1+WHVFVnJ2dkZCQgICAAJ3fZ3x8PEJCQpCRkVHtGbi0UKX8/Py0h8KUlpGRAT8/PwmJiJTP2toaV69e1Xs/IyMD1tbWEhKp0+nTp9GlSxe992vVqoWbN2+aPpDKlcwBKyFjDhiHCVSqvFmm2dnZsLe3l5CISPnK6wjNy8vTWxpJ5fP09ERSUhJ8fX113o+Li+PWww9ACXPAWAyoTMkJbBqNBjNmzNBZXlhYWIiDBw+idevWktIRKdOSJUsA/HNqoZOTk/azwsJC7NmzB02aNJEVT3XGjBmDyZMn4+uvv4ZGo8Hff/+NAwcOICwsDDNmzJAdT3WUMAeMcwZUpqTLaPfu3ejQoYPO04ytrS18fX0RFhaGgIAAWRGJFKdk6CwtLQ0NGzbUGRIouW5mzpyJJ554QlZEVRFCYM6cOZg7d652SaadnR3CwsK0y52p8pQwB4zFgEqNHDkSS5YsgbOzs+woRKrRrVs3bNq0SeqRyuYkPz8fSUlJyM7ORmBgoE6PC1VeeWc9ZGRkwMPDA4WFhdWegcWAyvTv379S38cDV4jur7CwEEePHoWPjw8LBJLGysoKV65cgbu7u877aWlpCAwMxJ07d6o9A+cMqAwPUyF6cK+//jpatGiBUaNGobCwEF26dMGBAwfg6OiIX375BU899ZTsiIpV2QcRgA8jlaWkOWAsBlRm1apVsiMQqdYPP/yAYcOGAQC2bNmCc+fO4dSpU1i7di3Cw8O5e2cF+CBifIcOHQJQPAfj6NGjenPAWrVqhbCwMJNk4TABEVkMe3t7JCUloWHDhnjllVfg6OiIRYsWITU1Fa1atcKtW7dkRyQLpIQ5YOwZICKLUa9ePZw4cQL169fH1q1b8fnnnwMAcnJyuOlQFQQFBWHTpk1wdXXVef/WrVvo27cvduzYISeYypQeenn55ZfL/T5TDLuwGCAiizFy5EgMGjQI9evXh0ajQffu3QEABw8e5D4DVbBr1y7k5+frvZ+bm4u9e/dKSKROShp6YTFARBbjgw8+QPPmzXH+/HkMHDgQdnZ2AIqXdk2fPl1yOuU7cuSI9r9PnDihcwZBYWEhtm7dCi8vLxnRVElJc8A4Z4CIiCrFyspKuzGOoabDwcEBn376KUJDQ00djf4lHlRERGavd+/eyMrK0n49b948nQN1MjIyEBgYKCGZuqSmpiI5ORlCCPz5559ITU3Vvi5evIhbt26xEFAp9gwQkdkru8Obi4sLDh8+rD1U58qVK2jQoIFJdnojUiLOGSAis1f2mYfPQP9O6eN2DRk+fLiJkpCxsBggIqIqmTx5ss7XBQUFyMnJga2tLRwdHVkMqBDnDBCR2dNoNHonwhk6IY4q58aNGzqv7OxsnD59Gp07d8a6detkx6MHwDkDRGT2rKys0KtXL+1Swi1btiAoKAg1a9YEAOTl5WHr1q2cM/AvxcfHY9iwYTh16pTsKFRFHCYgIrNXdne3kvMJSmPX9r9Xo0YN/P3337Jj0ANgzwARURkXLlxAgwYNYGXFkVRDNm/erPO1EAKXLl3C0qVL0ahRI/z222+SktGDYjFARFRG2aWHpKtskaTRaODu7o6goCB88sknqF+/vqRk9KA4TEBEVAafkSpWVFQEALh27RoAwN3dXWYcMgL2gRERUaXdvHkTEyZMQN26deHp6QlPT0/UrVsXr732ms6ujqQu7BkgIqJKyczMRIcOHXDx4kUMHToUTZs2BVB8aNHq1asRGxuL/fv3w83NTXJSqioWA0REVCkzZ86Era0tkpOTUa9ePb3PevbsiZkzZ2LhwoWSEtKD4jABEVEZ3JDIsJ9++gkff/yxXiEAAJ6enpg/fz5+/PFHCcno32IxQERUBicQGnbp0iU0a9as3M+bN2+Oy5cvmzARGQuLASKyGKGhobh9+7be+3fu3NE5evfEiRPw8fExZTRVqFu3Ls6dO1fu56mpqahdu7bpApHRcJ8BIrIYZY8yLnH9+nV4enri3r17kpKpQ2hoKJKTk7F9+3bY2trqfJaXl4eQkBD4+/vj66+/lpSQHhQnEBKR2bt16xaEEBBC4Pbt27C3t9d+VlhYiOjoaL0CgfTNnDkT7dq1Q0BAACZMmIAmTZpACIGTJ0/is88+Q15eHtauXSs7Jj0A9gwQkdmzsrKqcFKgRqNBREQEwsPDTZhKnVJTUzF+/HjExMRo51ZoNBr06NEDS5cuRePGjSUnpAfBYoCIzN7u3bshhEBQUBCioqJ0xrVtbW3h4+ODBg0aSEyoPjdu3MDZs2cBAI0bN+ZcAZVjMUBEFiMtLQ3e3t5cOkhUBlcTEJHF8PHxQVxcHIYNG4aOHTvi4sWLAIC1a9ciLi5OcjoieVgMEJHFiIqKQkhICBwcHJCQkIC8vDwAQFZWFubMmSM5HZE8LAaIyGLMnj0bX3zxBb766ivY2Nho3+/UqRMSEhIkJiOSi8UAEVmM06dPo0uXLnrv16pViyfukUVjMUBEFsPT0xNJSUl678fFxcHf319CIiJlYDFARBZjzJgxmDx5Mg4ePAiNRoO///4b3377LcLCwjBu3DjZ8Yik4Q6ERGQxpk+fjqKiIgQHByMnJwddunSBnZ0dwsLCMHHiRNnxiKThPgNEZHHy8/ORlJSE7OxsBAYGwsnJSXYkIqlYDBAREVk4DhMQkVnr379/pb9306ZN1ZiESLlYDBCRWatVq5bsCESKx2ECIiIiC8elhURkMYKCggxuLnTr1i0EBQWZPhCRQrBngIgshpWVFS5fvgwPDw+d969evQovLy8UFBRISkYkF+cMEJHZO3LkiPa/T5w4gcuXL2u/LiwsxNatW+Hl5SUjGpEisGeAiMyelZUVNBoNAMDQLc/BwQGffvopQkNDTR2NSBFYDBCR2UtLS4MQAv7+/vjzzz/h7u6u/czW1hYeHh6wtraWmJBILhYDREREFo5zBojIYkRGRlb4+fDhw02UhEhZ2DNARBbDzc1N5+uCggLk5OTA1tYWjo6OyMzMlJSMSC7uM0BEFuPGjRs6r+zsbJw+fRqdO3fGunXrZMcjkoY9A0Rk8eLj4zFs2DCcOnVKdhQiKdgzQEQWr0aNGvj7779lxyCShhMIichibN68WedrIQQuXbqEpUuXolOnTpJSEcnHYQIishhWVrqdoRqNBu7u7ggKCsInn3yC+vXrS0pGJBeLASKyONeuXQMAnc2HiCwZ5wwQkUW4efMmJkyYgLp168LT0xOenp6oW7cuXnvtNYMnGRJZEvYMEJHZy8zMRIcOHXDx4kUMHToUTZs2BVB8aNF3332HRo0aYf/+/Xr7EBBZChYDRGT2Xn/9dcTGxuL3339HvXr1dD67fPkyevbsieDgYCxcuFBSQiK5WAwQkdnz9fXF8uXLERISYvDzrVu3YuzYsTh37pxpgxEpBOcMEJHZu3TpEpo1a1bu582bN8fly5dNmIhIWVgMEJHZq1u3boVP/ampqahdu7bpAhEpDIsBIjJ7ISEhCA8PR35+vt5neXl5mDFjBp5++mkJyYiUgXMGiMjsXbhwAe3atYOdnR0mTJiAJk2aQAiBkydP4rPPPkNeXh7i4+PRqFEj2VGJpGAxQEQWITU1FePHj0dMTAxKbnsajQY9evTA0qVL0bhxY8kJieRhMUBEFuXGjRs4e/YsAKBx48acK0AEFgNEREQWjxMIiYiILByLASIiIgvHYoCIiMjCsRggIiKycCwGiIiILByLASIiIgvHYoCIiMjCsRggIiKycP8HANelr7Xb2lsAAAAASUVORK5CYII=" id="287" name="Google Shape;287;p19"/>
          <p:cNvSpPr/>
          <p:nvPr/>
        </p:nvSpPr>
        <p:spPr>
          <a:xfrm>
            <a:off x="155575" y="-136525"/>
            <a:ext cx="296863" cy="296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descr="data:image/png;base64,iVBORw0KGgoAAAANSUhEUgAAAgMAAAJICAYAAAD8ROf4AAAAOXRFWHRTb2Z0d2FyZQBNYXRwbG90bGliIHZlcnNpb24zLjYuMCwgaHR0cHM6Ly9tYXRwbG90bGliLm9yZy89olMNAAAACXBIWXMAAA9hAAAPYQGoP6dpAABlaUlEQVR4nO3deViU5f4G8HtAVgFBBVGULSnF3azc0gSVtJO55FKaKWq5pKZSWWSFmpqn3NLK0lSsTBMrLVIMV9QsDor7wiKouYKiiCzC8/uDHxPDDAg2zPO+M/fnuuY6McN1cR/kfZ/v+6waIYQAERERWSwr2QGIiIhILhYDREREFo7FABERkYVjMUBERGThWAwQERFZOBYDREREFo7FABERkYVjMUBERGThWAwQERFZuBqV/cYeVgOrM4dRbPs7UXaESglp0Ep2BCIishDbi3647/dUuhhQAzayREREVWdWxQARkWxq6KHkgxOVxWKAiMiI2NCSGrEYIIP4dEP0YHjtkBqxGCCDeLMgIrIcLAaIiIyIhTSpEfcZICIisnAsBoiIiCycWQ0TqGHiDsBuRCIiUhazKgbYyBIREVWdWRUD7BkgIiKqOrMqBtjIEpFsango4b2SyjKrYoCISDY2tKRGZlUMqKEiB3izICIiZTGrYoCNLBHJpoaHEt4rqSyzKgaIiGRjQ0tqxE2HiIiILByLASIiIgvHYoCIiMjCcc4AEZERcQIhqRGLASIiI2JDS2rEYoCIyIjYM0BqZFbFgBouQoAXIpE54/VNamRWxQAvQiIioqozq2KAPQNERERVZ1bFABtZIiKiquM+A0RERBaOxQAREZGFYzFARERk4VgMEBERWTgWA0RERBbOrFYTEBHJpoYlzlx5RWWxGCAiMiI2tKRGZlUMqKEiB3izICIiZTGrYoCNLBHJpoaHEt4rqSyzKgaIiGRjQ0tqxNUEREREFo49A0RERsRhAlIjFgNEREbEhpbUiMMEREREFo49A0RERsRhAlIjFgNEREbEhpbUiMMEREREFo49A0RERsRhAlIj9gwQERFZOPYMEBEZEZ+6SY1YDBARGRGHCUiNWAwQERkRG1pSIxYDRERGxJ4BUiMWA0RERsSGltSIxQAZxKcbogfDa4fUiMUAGcSbBRGR5WAxQERkRCykSY246RAREZGFM6ueATWM1QF8ciAiImVhzwAREZGFM6ueAT5xExERVR17BoiIiCwciwEiIiILZ1bDBGQ8apiMyWEhIiLjYDFABrGhJXowLKRJjThMQEREZOHYM0BEZER86iY1YjFARGREHCYgNeIwARERkYVjzwARkRHxqZvUiD0DREREFo7FABERkYVjMUBERGThOGeADOKMaCIiy8FigAxiQ0v0YFhIkxqxGCAiMiI2tKRGLAaIiIyIPQOkRpxASEREZOFYDBAREVk4sxomUEP3HMAuOiJzxuub1MisigFehEQkmxoeSnivpLI4TEBERGThzKpngIhINj51kxqxZ4CIiMjCmVXPgBrG6gA+ORARkbKYVTHARpaIZFPDQwnvlVQWhwmIiIgsnFn1DBARycanblIj9gwQERFZOPYMEBEZEecMkBqxGCAiMiI2tKRGLAaIiIyIPQOkRiwGiIiMiA0tqRGLASIiI2LPAKkRiwEiIiNiQ0tqxGKAiMiI2DNAasR9BoiIiCwciwEiIiILx2KAiIjIwrEYICIisnCcQEhEZEScnEdqxGKAiMiIuJqA1IjFABGREbGhJTUyq2JADRU5wJsFEREpi1kVA2xkiUg2NTyU8F5JZXE1ARERkYUzq54BMh4+3RARWQ4WA2QQG1qiB8Nrh9SIwwREREQWjsUAERGRhWMxQEREZOFYDBAREVk4TiAkIjIirsQhNWLPABERkYUzq54BNVTkAKtyInPG65vUyKyKAV6ERCSbGh5KeK+kssyqGCAiko0NLakR5wwQERFZOBYDREREFo7FABERkYXjnAEiIiPiBEJSI7MqBtRwEQK8EInMGa9vUiOzKgZ4ERKRbGp4KOG9ksoyq2KAiEg2NrSkRpxASEREZOHYM0BEZEQcJiA1YjFARGREbGhJjThMQEREZOHYM0BEZEQcJiA1MqtiQA0XIcALkcic8fomNeIwARERkYUzq54BVuRERERVZ1bFABGRbGoYruSDE5XFYoCIyIjY0JIacc4AERGRhWPPABGREXGYgNSIxQARkRGxoSU14jABERGRhWMxQEREZOFYDBAREVk4FgNEREQWzqwmEKphFi/ACUZERKQsZlUMsJElItnU8FDCeyWVZVbFABGRbGxoSY1YDBARGRF7BkiNWAwQERkRG1pSI64mICIisnDsGSAiMiIOE5AasWeAiIjIwrEYICIisnAcJiAiMiJ2wZMasRggIjIizhkgNeIwARERkYVjzwARkRHxqZvUyKyKATV0zwG8WRARkbKYVTHARpaIiKjqzKoYYM8AERFR1ZlVMcBGloiIqOq4moCIiMjCmVXPABGRbGoYrmQvKpXFYoCIyIjY0JIasRggIjIi9gyQGrEYIIN4QyN6MPy7JDViMUAG8YZGRGQ5WAwQERkRe9VIjcyqGFDDRQjwQiQyZ7y+SY24zwAREZGFYzFARERk4cxqmIDdc8ajhiEX/nsTERmHWRUDZDxsaImILAeHCYiIiCwcewbIIA4TED0YXjukRiwGiIiMiA0tqRGLATKINzQiIsvBOQNEREQWjsUAERGRheMwARGREXECIakRewaIiIgsHHsGiIiMiE/dpEYsBoiIjIjDBKRGLAaIiIyIDS2pkVkVA2qoyAHeLIiISFnMqhhgI0tERFR1XE1ARERk4VgMEBERWTgWA0RERBbOrOYMEBHJpoaJzJxfRWWxZ4CIiMjCmVXPgBoqcoBVOZE54/VNamRWxQAvQiIioqozq2KAiEg2NfRQ8sGJymIxQERkRGxoSY04gZCIiMjCsWeAiMiIOExAasRigIjIiNjQkhqxGCAiMiL2DJAamVUxoIaLEOCFSGTOeH2TGnECIRERkYUzq54BVuREJJsaeih5r6Sy2DNARERk4cyqZ4CISDY+dZMasWeAiIjIwrFngIjIiDhngNSIxQARkRGxoSU1YjFARGRE7BkgNWIxQERkRGxoSY04gZCIiMjCmVXPgBq65wA+ORARkbKYVTHARtZ41FBY8d+biMg4zKoYUEMDBqijEVNDRiIiMg6zKgbYgBmPGgor/nuTEvHaITUyq2KAjIc3C6IHw2uH1IirCYiIiCwcewbIIHZ1Ej0YXjukRiwGyCDeLIgeDK8dUiMWA0RERsSeAVIjzhkgIiKycCwGiIiILByHCYiIjIhd8KRG7BkgIiKycCwGiIiILByLASIiIgvHOQNEREbEpYWkRuwZICIisnBm1TOghoocYFVOZM54fZMamVUxwIuQiIio6jhMQEREZOHMqmeAwwRERERVZ1bFABtZIiKiqjOrYoCISDY19FDywYnKMqtiQA0XIcALkcic8fomNTKrYoAXIRERUdWZVTHAngEiIqKq49JCIiIiC2dWPQN84iYiIqo69gwQERFZOBYDREREFs6shgmIiGRTw0RmDqlSWewZICIisnBm1TOghoocYFVOZM54fZMamVUxwIuQiIio6jhMQEREZOHMqmeAiEg2NQxXsheVymIxQERkRGxoSY1YDBARGRF7BkiNWAwQERkRG1pSI04gJCIisnAsBoiIiCycWQ0TqGGsDmA3IhERKYtZFQNsZImIiKrOrIoBIiLZ1NBDyQcnKovFABGREbGhJTUyq2JADRU5wJsFEREpi1kVA2xkiYiIqo5LC4mIiCycWfUMEBHJpobhSvaiUlksBoiIjIgNLamRWRUDaqjIAd4siIhIWcyqGGAjS0REVHWcQEhERGThzKpngIhINjUMV7IXlcpizwAREZGFYzFARERk4cxqmEAN3XMAu+iIzBmvb1Ij9gwQERFZOLPqGWBFTkREVHVmVQyQ8ahhyIXFHykRrx1SIxYDZBBvFkQPhtcOqRHnDBAREVk4FgNEREQWjsMERERGxDkDpEYsBsgg3tCIiCwHiwEyiA0tEZHlYDFARGRELKRJjTiBkIiIyMKxGCAiIrJwLAaIiIgsHOcMkEFcTUBEZDlYDJBBbGiJiCwHhwmIiIgsHIsBIiIiC8digIiIyMKxGCAiIrJwLAaIiIgsHFcTEBEZEZflkhqxGCAiMiI2tKRGZlUMqKEiB3izICIiZTGrYoCNLBHJpoaHEt4rqSyzKgaIiGRjQ0tqxGKAiMiI2DNAamRWxYAaLkKAFyKROeP1TWpkVsUAL0IiIqKq46ZDREREFs6segY4TEBERFR1ZlUMsJElIiKqOg4TEBERWTiz6hngMAEREVHVmVUxwEaWiIio6jhMQEREZOHMqmeAiEg2NQxXsheVymIxQERkRGxoSY04TEBERGThWAwQERFZOA4TEBEZEecMkBqxGCAiMiI2tKRGZlUMqKEiB3izICIiZTGrYoCNLBERUdWZVTFARCSbGnoo+eBEZbEYICIyIja0pEZcWkhERGThWAwQERFZOLMaJlDDWB2gjm5ENfwu1fB7JCJSA7MqBtg4GA9/l0QPhoU0qZFZFQNERLKxoSU14pwBIiIiC8digIiIyMKxGCAiIrJwnDNABnESFBGR5TCrYkANDRigjkZMDRmJiMg4zKoYYANGRLKp4aGE90oqy6yKASIi2djQkhpxAiEREZGFYzFARERk4VgMEBERWTgWA0RERBaOxQAREZGFM6vVBGpY0gNwtjERESmLWRUDbGSJiIiqzqyKAfYMEBERVR3nDBAREVk4s+oZIONRQy8Le1iIiIyDPQNEREQWzqx6BvikaDz8XRIRWQ72DBAREVk4FgNEREQWjsUAERGRhWMxQEREZOHMagIhEZFsXJZLasRigIjIiNjQkhqxGCAiMiL2DJAamVUxoIaLEOCFSGTOeH2TGnECIRERkYUzq54BVuRERERVx54BIiIiC2dWPQNERLKpYe4Se1GpLBYDRERGxIaW1IjDBERERBaOxQAREZGFYzFARERk4ThngIjIiDiBkNTIrIoBNVyEAC9EInPG65vUyKyKAV6EREREVcc5A0RERBaOxQAREZGFYzFARERk4cxqzgARkWxqmMjM+VVUFosBIiIjYkNLasRhAiIiIgvHngEiIiPiMAGpEXsGiIiILBx7BoiIjIhP3aRGLAaIiIyIwwSkRiwGiIiMiA0tqRGLATKITzdERJaDxQAZxIaW6MGwkCY14moCIiIiC8eeASIiI+JTN6kRiwEiIiPiMAGpEYsBIiIjYkNLasQ5A0RERBaOPQNkELs6iYgsB4sBMogNLRGRBRGS5Obmivfff1/k5ubKinBfzGg8asjJjMajhpzMaDxqyMmMFdMIIYSMIuTWrVuoVasWsrKy4OLiIiPCfTGj8aghJzMajxpyMqPxqCEnM1aMEwiJiIgsHIsBIiIiC8digIiIyMJJKwbs7Ozw/vvvw87OTlaE+2JG41FDTmY0HjXkZEbjUUNOZqyYtAmEREREpAwcJiAiIrJwLAaIiIgsHIsBIiIiC8digIiIyMKxGCAiiyCEQHp6OnJzc2VHIVIckxUDvBCJzFNBQQFCQ0ORmpoqO0qFhBBo3Lgxzp8/LzuK2cjPz8fp06dx79492VEqlJSUhG3btuHu3bsAiv8WSJdJiwE1XIihoaG4ffu23vt37txBaGiohESG7dmzx+AFeO/ePezZs0dCIn07d+6UHYFMwMbGBlFRUbJj3JeVlRUCAgKQkZEhO8p97d27F8OGDUOHDh1w8eJFAMDatWsRFxcnOVmxnJwcjBo1Co6OjmjWrBnS09MBABMnTsS8efMkp/tHRkYGunfvjocffhi9e/fGpUuXAACjRo3CtGnTJKdTFpMVA2q5ENesWaOtHku7e/cuIiMjJSQyrFu3bsjMzNR7PysrC926dZOQSN/TTz+Nhx56CLNnz1Z0EajkG++dO3cwbtw4eHl5wd3dHUOGDMG1a9dkx9LTt29f/PTTT7Jj3Ne8efPwxhtv4NixY7KjlCsqKgohISFwcHDAoUOHkJeXB6D42p4zZ47kdMXefvttJCYmYteuXbC3t9e+3717d6xfv15iMl1TpkxBjRo1kJ6eDkdHR+37gwcPxtatWyUm05WQkICjR49qv/7555/Rt29fvPPOO8jPzzdNCFMekbh582bRuXNncfToUVP+2ErJysoSN2/eFBqNRiQlJYmsrCztKzMzU6xZs0bUr19fdkwtjUYjrl69qvf+6dOnhbOzs4RE+q5duyYWLFggWrVqJWrUqCF69uwp1q9fL/Ly8mRH09q4caNwcHAQo0ePFnZ2diI5OVkIIcSnn34qevXqJTmdEFOmTBE1a9YUr7zyipg8ebJwd3cXffv2lR1Lz6xZs4Srq6sYMGCAmDNnjli8eLHOSylcXV2Fra2tsLKyEvb29sLNzU3npQStW7cWa9asEUII4eTkpP2bTEhIEPXq1ZMZTcvb21scOHBACKGb8ezZs4q5/wghRL169cThw4eFELo5k5OTRc2aNWVG09GuXTuxceNGIURxNnt7e/HCCy+Ixo0bi8mTJ5skg0l3IHRzc0NOTg7u3bsHW1tbODg46Hxu6EnXVKysrKDRaMr9XKPRICIiAuHh4SZMpa9///4AiivHp59+WmfbysLCQhw5cgSPPPKIoqpeoLjyXbVqFdatWwcAePHFFzFq1Ci0atVKaq42bdpgypQpGD58OJydnZGYmAh/f38cOnQIvXr1wuXLl6Xm8/Pzw/z58zFw4EAAwP/+9z+0b98ed+/eRY0aNaRmK83Pz6/czzQaDVJSUkyYpnxr1qyp8POXX37ZREnK5+joiBMnTsDX11fnbzIlJQWBgYGKmHfl6OiIY8eOwd/fXydjYmIiunTpgqysLNkRAQDOzs5ISEhAQECATs74+HiEhIQopqe6Vq1aSEhIwEMPPYSPPvoIO3bswLZt27Bv3z4MGTLEJD2rJr2bLFq0yJQ/rkp27twJIQSCgoIQFRWF2rVraz+ztbWFj48PGjRoIDFhsVq1agEonoPh7OysU1DZ2tqiffv2GDNmjKx45Wrbti08PT1Rp04dzJs3D19//TU+++wzdOjQAV988QWaNWsmJdfp06fRpUsXvfdr1aqFmzdvmj5QGRcuXECnTp20Xz/66KOwsbHB33//DW9vb4nJdCl98mAJJTT29+Pp6YmkpCT4+vrqvB8XFwd/f385ocpo164dfv31V0ycOBEAtA9SK1asQIcOHWRG0/Hkk08iMjISs2bNAlCcs6ioCPPnz1fMcCpQfD8vKioCAPz+++/4z3/+AwBo1KgRrl+/brIQVMq5c+dEYWGh7Bj39cEHH4js7GzZMe4rPz9f/PDDD6JXr16iRo0aon379uKrr74S2dnZIjU1VQwdOlQ0bdpUWj4/Pz+xfft2IYRuN+KaNWuk5iphZWWlNxzk7OwsUlJSJCWqWF5enjh16pQoKCiQHeW+7t69qzMcmJWVJTuSEEKIOXPmiMDAQPHHH38IZ2dnsXfvXvHNN98Id3d3sWTJEtnxhBBC7N27Vzg5OYmxY8cKe3t7MXnyZNGjRw9Rs2ZNER8fLzue1tGjR4WHh4d4+umnha2trXj++edF06ZNRb169URSUpLseFrdunUTw4cPF5GRkcLGxkacPXtWCCHErl27hI+Pj0kymLwYSEpKEuHh4WLIkCHiypUrQgghoqOjxbFjx0wdpVw3btwQ27ZtE2vXrhVr1qzReVHlvfbaa6JOnTqidu3aYvLkyQbnily6dEloNBoJ6Yop/car0WhEixYtRJs2bbQva2tr0axZM533ZLtz544IDQ0V1tbWwtraWltUvfbaa2Lu3LmS0/0jOztbTJgwQbi7uwsrKyu9lxIUFRWJ2bNni5o1awqNRiM0Go2wt7cX7777ruxoOpKSksTo0aPFY489Jpo2bSqGDh0qjhw5IjuWnps3b4rZs2eLgQMHil69eonw8HDx999/y46lIzExUTRv3ly4uLiIDz74QPv+a6+9Jl544QWTZDDpnIHdu3ejV69e6NSpE/bs2YOTJ0/C398f8+bNQ3x8PDZu3GiqKOXasmULhg4diuzsbLi4uOjMI9BoNFLnNZR25coVhIWFITY2FlevXtVbN1tYWCgp2T+Cg4MxevRo9O/fv9wjOe/du4d9+/aha9euJk5XTAiBOXPmYO7cucjJyQFQfIxoWFiYtmtRpoiIiEp93/vvv1/NSSo2efJk7Nu3D4sWLcLTTz+NI0eOwN/fHz///DM++OADHDp0SGq+EhMmTMDOnTsxa9YsvPTSS1i2bBkuXryI5cuXY968eRg6dKjsiFr5+flISkpCdnY2AgMD4eTkJDsSmVhubi6sra1hY2NT7T/LpMVAhw4dMHDgQEydOlVnMseff/6J/v3748KFC6aKUq6S9ahz5szRWYqiNL169UJ6ejpee+011K9fX2/y43PPPScp2T/27NmDjh076k10u3fvHvbv329wrF4W3nj/HR8fH6xfvx7t27fXubaTkpLQtm1b3Lp1S3ZEAIC3tzciIyPx1FNPwcXFBQkJCWjcuDHWrl2LdevWITo6WnZEREZG4rHHHkPTpk113s/NzcWGDRswfPhwScl0FRYW4scff8TJkycBAIGBgXjuuecUNbEVAG7cuIGVK1fq5Bw5cqTOvDAluHnzJjZu3Ijk5GS88cYbqF27NhISElCvXj14eXlVfwCT9D/8v5o1a2rHOkuPz6ampgo7OztTRimXo6OjNpeSOTk5iUOHDsmOUSErKyvtUFBp169fV0yXbGnp6ekiPT1ddowquXv3rvjvf/8rO4ZwcHDQXjelr+3Dhw8LFxcXmdF01KxZU6SlpQkhhPDy8hIHDx4UQgiRkpKimKVmGo1GODk5aZealbh8+bJirptjx44Jf39/4ejoqB2qqlmzpvD19VXU0vHdu3cLFxcX0ahRI9GvXz/Rr18/4e3tLVxcXMTu3btlx9NKTEwUdevWFY0bNxY1atTQXj/h4eHipZdeMkkGk55N4Orqqt0BqrRDhw6ZpvKphJCQEMTHx8uOcV+NGjVS/JaaQgiDyzUzMjJQs2ZNCYn03bt3DzNmzECtWrXg6+sLX19f1KpVC++++y4KCgpkxwMAXLt2Db/88gtiYmK0wz8FBQVYvHgxfH19FbHjW8ns8hJKnV3u7++vXfnQpEkTbNiwAUDx8KCrq6vEZLoiIiLw0ksv4YMPPpAdxaDRo0ejWbNmuHDhAhISEpCQkIDz58+jZcuWeOWVV2TH05owYQIGDx6M1NRUbNq0CZs2bUJKSgqGDBmCCRMmyI6nNXXqVIwcORJnz57V2cSpd+/epttR1iQlx/+bNm2a6Ny5s7h06ZJwdnYWZ8+eFXFxccLf319n0oSp/fzzz9rXihUrhLe3t3j//ffFxo0bdT77+eefpWUsa9u2baJnz54iNTVVdhQ9JRW4lZWV6N27t/brfv36iT59+ghfX18REhIiO6YQQoixY8cKDw8P8cUXX4jExESRmJgovvjiC+Hp6SnGjh0rO57Yu3evqFWrltBoNMLKyko8/vjj4vjx4yIgIEA0bdpUfP755yInJ0d2TNXMLl+wYIF2E6Tt27cLe3t7YWdnJ6ysrMSiRYskpyum0WjElStXxIEDB4Snp6cYMGCAyMnJUVTPgL29vcFJ30ePHhX29vYSEhlmb28vTp06pff+qVOnFJXTxcVFu7qhdM/auXPnTNZrbtJiIC8vT4wePVrUqFFDaDQaYWNjI6ysrMSwYcPEvXv3TBlFR8mM3fu9lHIhCqG7k5qTk5OidlIbMWKEGDFihNBoNGLw4MHar0eMGCFeeeUVMWfOHHHt2jWpGUu4uLiI6Ohovfd//fVXRXRvd+3aVbzwwgvi6NGjIiwsTGg0GvHwww+LH374QXY0PWqZXV7auXPnRFRUlEhMTJQdRav08FpaWppo1aqVaN26tfjjjz8Ucw9q2bKliI2N1Xs/NjZWNG/eXEIiwzp27Ch+/PFHvfd//PFH8cQTT5g+UDnc3d1FQkKCEEK3GIiJiRENGzY0SQaTTiAskZ6ejmPHjiE7Oxtt2rRBQECAqSOonhp2UouIiEBYWJhihgQM8fDwwO7du/Uma508eRJdunSRfg5AnTp1sHfvXgQGBuLu3btwcnLCpk2bFDFBVO1yc3N1umSVwsrKCpcvX4aHhweA4kOBhg4ditjYWNy5c0cRK4Wio6Px5ptv4oMPPkD79u0BAH/88QdmzpyJefPmoXPnztrvdXFxkRUT69evx5tvvomJEyfq5Fy2bBnmzZunc923bNlSVkyMHj0aGRkZ2LBhA2rXro0jR47A2toaffv2RZcuXUyyYZ+UYoBIKWbOnIlTp05h1apV2uWPeXl5GDVqFAICAqQv2SvbMDg7O+Pw4cN46KGHpOYCgFu3bmlv9PdbLSCzQSitsLAQc+bMwRdffIErV67gzJkz8Pf3x4wZM+Dr64tRo0bJjoiIiAi88cYbequZ3n//fezZs0cRp4FaWf0z3axkfkhJU1L6a41GI7V4KZ3TEI1Go4icWVlZeP755xEfH4/bt2+jQYMGuHz5Mjp06IDo6GiTPFBVezEwdepUzJo1CzVr1sTUqVMr/N4FCxZUZ5RKWbJkicH3NRoN7O3t0bhxY3Tp0gXW1tYmTqYvOTkZq1atQnJyMhYvXgwPDw/89ttv8Pb2lra9b9u2bREbGws3Nze0adOmwvMeEhISTJjMsH79+iE2NhZ2dnbacxISExORn5+P4OBgne/dtGmTyfNZWVlhx44d2mVQHTt2xIYNG9CwYUOd75PxVGNtbY1Lly7Bw8Oj3LM9lHCjLW3mzJlYs2YNZs6ciTFjxmj311+/fj0WLVqEAwcOyI6oCrt27arw2i5N1h4iAJCWllbp7/Xx8anGJJUTFxeHI0eOIDs7G23btkX37t1N9rOrfUHooUOHtLOyExISyv0DquwfVnVbuHAhrl27hpycHLi5uQEoXqfq6OgIJycnXL16Ff7+/ti5cycaNWokLWfZDZw+/PBDeHh4IDExEStXrpS2gdNzzz2nfcLu27evlAxV4erqigEDBui8J/Pf1ZDg4GCdlSMl+5bLfqopXaQo4Wm1MiIjI/Hll18iODgYY8eO1b7fqlUrnDp1SlquzZs3o1evXrCxscHmzZvL/T6NRoNnn33WhMkMe+qpp2RHqJS6desqepiyrM6dO+sMsZhStfcMHDlyBM2bN79vd41SrFu3Dl9++SVWrFih7YpNSkrCq6++ildeeQWdOnXCkCFD4OnpKXXHRDVs4ET/XmWfbGQ81fTv3x+rV6+Gi4sLIiMjMXjw4HJ3mlQKBwcHnDp1Cj4+PjrXzYkTJ/D4448jOztbSq7Sw0EV3SuV0svi5+eHkSNHYsSIEYo6MKssJycnDBo0CKGhodIa2fKU1wttyKRJk6oxyf+r7hmKpWfG+vn5ievXr1f3j/xX/P39DW7mk5CQIPz8/IQQQuzbt094enqaOJkuNWzgpAbvvfeeOHfunOwYqmRjY6Pd4728DaaUpm3btmLt2rVCCN3rJiIiQnTu3FlmNFVZuHChaNWqlbC2thbdu3cX69atE7m5ubJj6fnxxx/Fc889J2xsbERAQICYO3euuHjxouxYQgghfH19K/UqaXeqW7UPE7i6uiI1NRUeHh44d+6c9phGpbp06RLu3bun9/69e/e0Z9s3aNAAt2/fNnU0HSUbOJU9R172Bk5ubm6VHvJRwjkPP//8Mz788EN07doVo0aNwoABAxT1dJuenl6p75PxdNakSRO8/fbb6NatG4QQ2LBhQ7kTBWVvoSv+fzjlvffew8svv4yLFy+iqKgImzZtwunTpxEZGYlffvlFakY1ef311/H6668jISEBq1evxsSJEzF+/Hi8+OKLCA0NRdu2bWVHBFA8VNm3b19cu3YNa9euxerVqzFjxgyEhIQgNDQUffr0kbZ9suKO/a7uamPMmDHCzs5O+Pr6CisrK+Ht7S38/PwMvpSgd+/eom3btto1n0IU9wo8+uij4plnnhFCCLF582bpa2mVuoHT6tWrK/1SioSEBDFx4kRRt25d4erqKsaOHSv+/PNP2bGEEELnRL3S+12Ufk/W2vN9+/aJJ554QtStW1dYWVmJWrVqCVdXV72X7H0vhBCiQ4cO2mNh9+zZI7p37y7c3d2Fg4OD6NSpk9i2bZvkhELs379fbNmyRee9NWvWCF9fX+Hu7i7GjBmjyKdvIYqPKl+0aJF2A6dWrVqJlStXiqKiItnR9CxZskTY2dkJjUYj3N3dxYwZM8SdO3dkx5LOJEsLt27diqSkJEyaNAkzZ86Es7Ozwe+bPHlydUe5r8uXL+Oll15CbGys9qSoe/fuITg4GGvXrkW9evWwc+dOFBQUoGfPntJy5ufnY8KECVi9ejUKCwtRo0YNFBYW4sUXX8Tq1asVsdpBbQoKCrBlyxasWrUK27ZtQ5MmTTBq1CiMGDECtWrVkpKpRo0aaNiwIUaMGIFnn3223KeYkpUQspRdAqk0gwYNQnR0ND766CNFbUNbWq9evfDUU0/hrbfeAgAcPXoUbdu2xYgRI9C0aVP897//xauvvqqoLYoLCgrw448/YtWqVdi+fTvat2+PUaNG4cKFC1i2bBmCgoLw3XffyY6JK1euYM2aNVi9ejXS0tLQr18/bc6PPvoIDRo0QExMjNSMFy5cwObNm5Geno78/Hydz0yy0s6UlceIESPErVu3TPkjH9jJkye1WxAb2s5SKdLT08Wvv/4q1q9fL86cOSM7jsjKytL574peSpOXlye+//570bNnT1GjRg3RpUsX0bhxY+Hs7Cy+//57KZkuXbok5s2bJx555BFRr149MW3aNHHixAkpWSpy7tw5RT4FlrZhwwbh4eEhunfvLs6fPy87jh5PT0/x119/ab9+5513RKdOnbRfb9iwQTRt2lRGNK01a9aI3Nxc8b///U+89tprok6dOsLd3V1MmzZNnDx5Uud7ZW5NHBERIe7cuSOioqLEf/7zH2FjYyNatWolPv30U3Hjxg2d701KShI2NjZScpb4/fffhaOjo2jevLmoUaOGaN26tXB1dRW1atUS3bp1M0kGkxYDZDwlf+xl5eTkiIiICAmJipWeSFa2S1sJXduGxMfHiwkTJojatWuL+vXri7feekvbpSxEcbeih4eHxITF9u7dK0JDQ4Wzs7N44oknxJdffikKCwul5UlMTNT+/JJzHcp7KcXVq1fFwIEDhaurq5g4caKYMmWKzksmOzs7nVMzO3XqJGbPnq39OjU1VTg5OcmIplVyfVtZWYmQkBCxYcMGkZ+fb/B7s7OzxYgRI0ycsFhJThcXF/HKK69UOOyXk5MjdWhVCCEee+wx8d577wkh/pnYevv2bdGnTx/x2WefmSRDtQ8TlF5+1L9//wq/V8amLoD6NkYCdDd8KS0jIwMeHh7Slh/t3r0bnTp1Qo0aNbB79+4Kv1fmZiQlv7/g4GCcOnUKPXv2xJgxY/Dss8/qDbFcv34dHh4eipn8euXKFbzwwgvYvXs3rl27Ju1c9rLL4Ur2PSghex8EQwoLCzFz5kzMmTMH7du31xl20Wg02LFjh7RsPj4+WLt2Lbp06YL8/Hy4urpiy5Yt2s2vjh49iq5du0qdeFvyb3737l1FbNJTnpKcTk5Oejs5KlHpnUXd3NwQFxeHZs2aITExEc899xzOnTtX7RmqfRplrVq1tLPLXVxcFLO5UGmlN0Y6dOhQud+npOyinOOBExMTpTUOgG4DL7Oxv5+SRqtkDXJFKzDq1q2riEJg//79+Prrr/HDDz/gkUcewbJly6Qeu5uamgp3d3ftfyvd8ePHMXz4cGRmZiImJgbdunWTHUlH7969MX36dHz00Uf46aef4OjoiCeffFL7+ZEjRxSxDbVGo1F0IVBCo9GoohAAgJo1a2rnCdSvXx/JycnaXWSvX79ukgw8m0BlSpbuZWVl6RVXhYWFyM7OxtixY7Fs2TKJKf9x48YNrFy5EidPngQABAYGYuTIkVILFkD5E95KXLp0CZGRkVi1ahVu3LiBoUOHIjQ0FM2bN5cdTceePXvQsWNHvQmO9+7dw/79+9GlSxdJyYrNmzcPH3zwAV588UUsXry43EnMMl2/fh39+/dHXFwcnJycsGbNGvTr10/7eXBwMNq3b48PP/xQWkYrKys0b978vsvxZG81bmVlpfMgWh4lLG8GipdAPvPMMxgzZgzCwsLw888/Y8SIEdi0aRPc3Nzw+++/V3sGkxYDQUFB2LRpk97TzK1bt9C3b1+pXXRlJSUlITk5GV26dIGDg0O5T+KmtmbNGgghEBoaikWLFunMcre1tYWvry86dOggMeE/9uzZg2effRa1atVCu3btAAD/+9//cPPmTWzZskVqA2FlZYXZs2fDycmpwu8zyc5fFbCxsYGXlxdefvll9OnTR7vCpSyZJ64Byh22KlG/fn18+eWXitjK936ysrLg5OSkN1yVmZkJJycn2NraAiiefd6gQQOT7u5qZWWFadOm3fe6UcIBX2Xvj4Yo4XRXAEhJSUF2djZatmyJO3fuYNq0adi/fz8CAgKwYMECk/TEmLQYKO9p7OrVq/Dy8tJ21cuUkZGBQYMGYefOndBoNDh79iz8/f0RGhoKNzc3fPLJJ7IjAigem+/YsWO5jYMStGjRAh06dMDnn3+uvbEVFhZi/Pjx2L9/P44ePSotm5WVFRo2bFjhEkyNRoOUlBQTptJX0elwpd+X3dhaWVnhypUr2mGDEmfOnEG7du3ue6phdcvIyECdOnUq/f0tWrRAdHS04s6pKM3FxQWHDx+Gv7+/yX6mWnrU1JJTSUyy9dKRI0e0/33ixAntTn5AceOwdetWqbvmlTZlyhTY2NggPT1d56zrwYMHY+rUqYopBrp27YqioiKcOXMGV69e1RvTlt0tCxT3rmzcuFGnwbW2tsbUqVMRGRkpMVmx+Ph4xd8slD4WXzIpWKPRYMSIETq7NxYWFuLIkSPo2LGjrHhaVSkEAODcuXOKeDipiIwRXiX0jlaGWnIakpubi/Xr1yMnJwc9evRA48aNTfJzTVIMtG7dGhqNBhqNBkFBQXqfOzg44NNPPzVFlPuKiYnBtm3b9I6IDQgIqNJxmNXtjz/+wIsvvoi0tDRFPikCxccZnzx5Eo888ojO+ydPnpS+SY5abhZV7R4cP348Zs6cibp161ZTIl0l3bBCCDg7O8PBwUH7ma2tLdq3b48xY8aYJAtVP7VMMatqThlDLkDxSraCggJt+5efn48OHTrg+PHjcHR0xBtvvIHt27ebZOjXJMVAamoqhBDaU/VKdyXa2trCw8NDMTvm3blzx+AM1MzMTEXtWT927Fi0a9cOv/76K+rXr6+Yxq10L9CkSZMwefJkJCUloX379gCKi5hly5Zh3rx5siICUM9Nraq++eYbhIWFmawYWLVqFQDA19cXYWFhqjoulqqu9AqSypAxlAGgyqt/AgMDpeSMiYnBnDlztF9/++23SEtLw9mzZ+Ht7Y3Q0FDMnj0bv/76a/WHMcluBirSq1cv8e677wohijd/SElJEYWFhWLgwIFiwIABktP9w9HRUWdjHKUo2VCoZB/98l6yNx364IMPqrQf+bhx48S1a9eqMZFxlD6Jjx6cGn6PzGg8snKWnCtTYsiQIWLMmDHarw8dOiTq169vkiwmP67p7Nmz2Llzp8Fx7vfee8/UcfTMnz8fwcHBiI+PR35+Pt58800cP34cmZmZ2Ldvn+x4Wk888QSSkpJMNp5UWUof4y5R1dnOpn7iVpsrV64gLCwMsbGxuHr1ql7PixKGrcyNUnoD6cFZWVnpXCt//PEHZsyYof3a1dUVN27cMEkWkxYDX331FcaNG4e6devC09NT54+55HhR2Zo3b47Tp09j6dKlcHZ2RnZ2Nvr3748JEyagfv36suNpTZw4EdOmTcPly5fRokULvVUFspaaqWEzkgdRtnEjXSNGjEB6ejpmzJihqGErc8a/SfVr2rQptmzZgqlTp+L48eNIT0/X2QwrLS0N9erVM0kWkxYDs2fPxocffqg9lUtJXn75ZQQHB+Opp56Ct7c33n33XdmRKjRgwAAAQGhoqPY9JWz/unnzZvTq1Qs2NjbYvHlzhd/bp08fE6Wi6hYXF4e9e/eidevWsqNUKDIyEoMHD9ab/5Ofn4/vv/8ew4cPBwAsX77cZDfhskJDQw1ujHTnzh1MnDgRX3/9NYDilVkNGjSQEZGM5M0338SQIUPw66+/4vjx4+jduzf8/Py0n0dHR+Pxxx83SRaT7jMgazJJZTz11FM4ePAg8vPz4evri27duiEoKAhBQUHw9PSUHU/P/VY2yHpCL7tffXmUsuKhspydnZGYmKjIv93SZOUMDAzEt99+izZt2pj051aV0jdHAsrPeP36dXh6euLevXuSklWdku/5pcnMGRsbi19++QWenp6YOHGizgT2iIgIdO3aFU899VS15zBpz8DAgQMRExODsWPHmvLHVsquXbuQl5eH/fv3Y9euXdi1axe++eYbFBQUICAgQFscDBw4UHZUAMrtji89D0QJ+/lbmmHDhsHFxcXkP3fRokWYPn06li9fDl9fX5P//MoS5ewkeuHChfvuVlfdbt26BVF8kixu374Ne3t77WeFhYWIjo5W/L4YZallKENmzuDgYO1hVGWVndtUnUuHTdozMHfuXCxYsADPPPOMwXFu2Vu/lpWbm4v9+/fjt99+w5dffons7GxFPDmUSE5OxqJFi3T2/Z88ebIiDjMpz82bN6UervOglNAzkJubiyNHjhicfCt7yMXNzQ05OTm4d+8eHB0d9a5t2XvAt2nTBhqNBomJiWjWrJnO3vqFhYVITU3F008/jQ0bNkjLWHLyY3k0Gg0iIiIQHh5uwlT/TlxcHB577DFpy7IrO+Ry/vx5NGjQQDFL3MtTnT0YJi0GSo+F6AVRwNavJfLz83HgwAHs2rULO3fuxMGDB9GgQQN07dpV+8cj27Zt29CnTx+0bt0anTp1AgDs27cPiYmJ2LJlC3r06CE5IfDRRx/B19cXgwcPBlDcMxQVFYX69esjOjpa+sZDVTFu3DjMmjVL2mqCrVu3Yvjw4QZPMFPCkMuaNWsq/Fz2HvARERHa/y27t37JmR4DBgzQ7vsvw+7duyGEQFBQEKKionQO87K1tYWPj49i5ggUFhZi9erV2tUjZYtTpZwzY05DLkD1PpTw1ML/t2fPHp3G39vbG127dkXXrl3RpUsXvR0JZWvTpg1CQkL0Nu+ZPn06YmJipJ8aBhQXf99++y06duyI7du3Y9CgQVi/fj02bNiA9PR0xMTEyI4IQNlP3CUCAgLQs2dPvPfee9ImtpmDNWvWYPDgwTpd8EqTlpYGb29vRa/IeO2117B69Wo888wzBlePLFy4UFKyYiVDLm5ubjh79qzORkmFhYXYsmULpk+fjr///ltiyqqr1h5Kk+xmUEZeXp44deqUKCgokPHjDdJoNMLHx0d89tln4vLly7Lj3JednZ04c+aM3vunT58WdnZ2EhLps7e3F+np6UIIISZNmiReeeUVIURxRldXV5nRtH777Tfh7u6uyI2RSnN2dhZJSUmyY1QoKSlJhIeHiyFDhogrV64IIYSIjo4Wx44dk5xMX15enjh//rxIS0vTeSnFnj17xNChQ0WHDh3EhQsXhBBCREZGir1790pOVqxOnTri119/lR2jXCXXb3kva2trMXv2bNkxq6w6N0cy6UbMOTk5GDVqFBwdHdGsWTOkp6cDKF4zL3t72jfffBOenp54/fXX0aNHD0ycOBFRUVEGu2WVwN3dHYcPH9Z7//Dhw4qZZOTm5obz588DKO7m7t69O4DiyTqyu7VLTJw4EQMHDsSlS5dQVFSk81JKRgB4/vnnsWvXLtkxyrV79260aNECBw8exKZNm5CdnQ0ASExMlH6cbWlnz57Fk08+CQcHB/j4+MDPzw9+fn7w9fWtcBjTlKKiohASEgIHBwckJCQgLy8PQPHRxqW3rpXJ1tZWcRuelbZz507ExsZCCIGNGzdix44d2ldcXBzS09NVNffCJKqlxCjHpEmTxKOPPir27t0ratasqa1wfvrpJ9G6dWtTRinX7du3RXR0tHjzzTfF448/LmxsbESzZs3E+PHjxQ8//CA7nlZERIRwdXUV8+bNE3v27BF79uwRc+fOFa6urmLmzJmy4wkhhJgwYYLw8fER3bt3F3Xq1BG3b98WQgixbt060aZNG8npiqnhiVsIIe7cuSN69+4tXn75ZfHxxx+LxYsX67xka9++vfjkk0+EELpPLwcPHhReXl4yo+no2LGj6NKli4iOjhaHDh0Shw8f1nkpQevWrcWaNWuEELq/y4SEBFGvXj2Z0bQ+/vhjMX78eFFUVCQ7SoXOnTun+IxVUZ09AyYtBry9vcWBAweEELr/p86ePSucnZ1NGaXSMjIyRHh4uHBxcVFUt3FRUZFYsGCB8PLy0nZre3l5iUWLFinmjz8/P1/897//FZMmTRIJCQna9xcsWCC++uoricn+MXLkSLFixQrZMe5rxYoVokaNGsLJyUn4+PgIX19f7cvPz092PFGzZk2RkpIihNC9tlNTUxUzbCVE8ZkeJ0+elB2jQg4ODiI1NVUIofu7TE5OVszvsm/fvqJWrVrCz89P/Oc//xH9+vXTeSmJ0odchBAiLS3N4H27qKhIZ/hq7Nix1XZGikn3Gbh27ZrBLuw7d+4oZrJMUVER/vrrL+1eA/v27UN2dja8vb21Z7crgUajwZQpUzBlyhTcvn0bAPSWz8hmY2ODsLAwvfenTJkiIY1hS5cuxcCBA7F3715FL3cNDw9HREQEpk+fbvJjVivD1dUVly5d0utqP3ToELy8vCSl0hcYGKjYob8Snp6eSEpK0tuvIS4uTjGb97i6uqJfv36yY9xXVFQUXnrpJQwdOtTgkEt0dLTkhMX8/PwMrnrIzMyEn5+fdsjy888/r74Q1VJilOPJJ58US5YsEUL8cyKgEEK89tprIiQkxJRR9Hz00UeiV69ewsXFRWg0GtGwYUMxbNgwsXLlSm1OJcjJyRE///yzuHXrlt5nWVlZ4ueffxa5ubkSkhX7+eefRX5+vva/K3opgdKfuEu4ubkpejhj2rRponPnzuLSpUvak9ji4uKEv7+/+OCDD2TH04qNjRUdOnQQO3fuFNevXxdZWVk6LyWYM2eOCAwMFH/88YdwdnYWe/fuFd98841wd3fX3j+pctQw5CJE8YTHq1ev6r1/7tw54ejoaJoMQphuaWFcXBx69eqFYcOGYfXq1Xj11Vdx4sQJ7N+/H7t378ajjz5qqih6GjRogKeeegrdunVDt27dFDs5ZvHixdi8eTNiY2MNft69e3f069cPEyZMMHGyYmrbjtjT0xOTJk1S7BN3iSlTpsDd3R3vvPOO7CgG5efnY8KECVi9ejUKCwtRo0YNFBYW4sUXX8Tq1asVs5lLyb9x2Z5IIflMj7JZ5syZg7lz5yInJwcAYGdnh7CwMMyaNUtyOl3Xrl3D6dOnAQCPPPKIzhI+JXB0dMSJEyfg6+ursywvJSUFgYGByM3NlZpv6tSpAIrv62PGjNHZiriwsBAHDx6EtbW1SU7MNekwQefOnXH48GHMmzcPLVq0QExMDNq2bYsDBw6gRYsWpoyip6rrTatzW8iKfPvttzpHXJb1+uuvY+bMmdKKAbVtR5yfn4/BgwcruhAAim8M8+fPx7Zt29CyZUu94YwFCxZISlbM1tYWX331FWbMmIFjx44hOzsbbdq0QUBAgNRcZe3cuVN2hPvSaDQIDw/HG2+8gaSkJGRnZyMwMFBnoyTZSnbwi4yM1F7n1tbWGD58OD799FOdRk0mpQ+5HDp0CEBxAXj06FGdTa9sbW3RqlUrg0Ot1YGbDj0gWQdbuLm5ITExEd7e3gY/T09PR6tWrUx2BrYhzz//PEaPHo2QkBDFzAUpj9KfuEuUPta0LI1Go5gd38gyvPrqq/j999+xdOlS7Q6ocXFxmDRpEnr06FG9Y9tVMHfuXHzzzTf4+uuv0aNHD0RHRyMtLQ1TpkzBjBkzMHHiRNkRAQAjR47E4sWLpZwrUqLaewZu3bpV6e+V+YuoKlk11L1793Dt2rVyi4Fr165J32Lzxo0beOaZZ9CgQQOMHDkSI0aMUEQVbojSn7hLKPGJtqSLszKU8nsEgL1792L58uVISUnBDz/8AC8vL6xduxZ+fn7o3LmzlExVmZy8adOmakxSOVFRUdi4caPOaXq9e/eGg4MDBg0apJhiYPr06SgqKkJwcDBycnLQpUsX7ZCLUgoBAFi1ahUAICkpCcnJyejSpQscHBzKPVirOlR7MeDq6lrp/zNKGK9TumbNmuH3338vd35FTEwMmjVrZuJUumJjY5GWloZVq1YhMjISH374Ibp27YrRo0djwIAB0g4tMeTo0aPaY3ePHTum85kSezVk3izKKuniLJGQkIB79+7hkUceAQCcOXMG1tbWUucClaXU2eWyT0ysqpycHIPbYnt4eGjnOSiBGoZcgOJVAwMHDsTOnTuh0Whw9uxZ+Pv7Y9SoUXBzc8Mnn3xS/SGqe4birl27tK/Vq1cLT09PMX36dO2M8unTp4v69euL1atXV3cUo6rOzR8qsnz5clGzZk2xZcsWvc82b94satasKZYvX27yXBWJjY0VQ4cOFY6OjsLNzU2MHz9exMfHy46lKtevXxdBQUHabVZL/vZGjhwppk6dKjmdEJ988ol49tlnRWZmpva9zMxM8dxzz4mPP/5YYjJdapldrnRBQUFi4MCB4u7du9r3cnJyxMCBA0VwcLDEZOr00ksviZCQEHH+/Hmdv8utW7eKwMBAk2Qw6ZyB4OBgjB49Gi+88ILO+9999x2+/PJLRW+3WpbMI22HDRuG7777Dk2aNNE+hZ06dQpnzpzBoEGDsG7dOpNnqozbt2/ju+++wzvvvIOsrCzpwxmlKemJ25Dhw4fj6tWrWLFiBZo2bar929u2bRumTp2K48ePS83n5eVlsFfq2LFj6Nmzp2IOhFH67HIACAoKwqZNm/SO+r516xb69u2riPkhx44dQ0hICPLy8rSnjyYmJsLe3h7btm2T2juptiEXoHii47Zt29CqVSu9v8uWLVtqt/euTiZdTXDgwAF88cUXeu+3a9cOo0ePNmUUVfvmm2/Qp08ffPfddzhz5gyEEHjkkUcQERGBQYMGyY5nUGpqKlavXo3Vq1cjKytLe06BbBkZGRg0aJDc7rlKiImJwbZt2/ROzwwICEBaWpqkVP+4desWrl27pvf+tWvXtJtiKYHSZ5cDwK5du5Cfn6/3fm5uLvbu3Sshkb7mzZvj7Nmz+Pbbb3Hq1CkAwAsvvIChQ4fCwcFBaja1DbkAxaszDK3AyMzMNN2wqkn6H/7fww8/LN544w2999944w3x8MMPmzLKv1ad20Ia09y5c8WNGzek/Oy7d++KtWvXim7duglra2vh6+srIiIitCcZKoESuucqw8nJSXtKZemcf/31l6hdu7bMaEKI4t+jr6+viIqKEufPnxfnz58XGzduFH5+fmL48OGy42kpeUOfxMREkZiYKDQajdi5c6f268TERJGQkCDmzJkjfHx8pGak6tGrVy/x7rvvCiH+2ZCvsLBQDBw4UAwYMMAkGUxaDPz666/C3t5eNG/eXIwaNUqMGjVKtGjRQtjb2yvqOMy7d++KgwcPii1btihy17yqcHZ2NvnchoMHD4pXX31VuLq6Cnt7e/HCCy+I7du3K+bMhNLq1aunPaCm7D7wNWvWlBlNhxJuFhW5c+eOGDdunLCzs9MeE2trayvGjRsnsrOzZcfTKioqErNnzxY1a9bUnulhb2+v/d3KVPrYXUNHajs6OoqVK1dKy6e23UWFEKJbt24GH4aysrJEt27dTB+oHEePHhUeHh7i6aefFra2tuL5558XTZs2FfXq1TPZzqMm32fg/Pnz+Pzzz7VdS02bNsXYsWPRqFEjU8Yo19atWzF8+HCD+5crZYeyqpAxt8HKygqtWrXCqFGjMHToULi5uZnsZ1eVs7MzEhISEBAQoPO7io+PR0hICDIyMmRHBFA8RhscHIy2bdtix44d6NOnD44fP47MzEzs27cPDz30kOyIAIq7O5OTkwEADz30EGrWrCk5kWH5+fmKm12elpYGIQT8/f3x559/6uzmZ2trCw8PD6k7Oaptd1FAN3NpV69ehZeXFwoKCiQl05eVlYWlS5ciMTER2dnZaNu2LSZMmID69eub5Odz06EyAgIC0LNnT7z33nsGl86ojYxiICEhAW3btq3098vazREoXhv96KOPYtasWXB2dsaRI0fg4+ODIUOGoKioCBs3bjR5pvLIvlkQqcWRI0cAAK1bt8aOHTtQu3Zt7WeFhYXYunUrli9fjnPnzklKqDwmKQZK/mHup2XLltWc5P5cXFxw6NAhxTxp/VsyVz1UlqzdHAH1PHGnp6ejUaNGBlc4pKenl7sJVXWr7Mxtpczazs3NxaeffoqdO3fi6tWreltmJyQkSEr2j8jIyAo/Hz58uImSlC8yMhKDBw/Wm9yWn5+P77//XnpGKysr7bViqIlzcHDAp59+itDQUFNH06psuwiYpm00STFQ8g9T0Y9SStdSaGgoOnXqhFGjRsmOYhRqKAZkZ1TDE7e1tbXBI04zMjLg4eEh7doZOXJkpb6vZIc12YYOHYqYmBg8//zzqFevnl5x9f7770tK9o+yw2oFBQXIycmBra0tHB0dkZmZKSnZP5T691hC6UMuQOXaRcB0baNJlhampqaa4scYhVrOtyfjKHniDg8PN/iZrCfuskQ5+x5kZ2fD3t5eQqJiVW3kL1y4gAYNGkg7GOqXX35BdHS0dj99JTJ0rsjZs2cxbtw4vPHGGxIS6Svv7/HChQuKWNrn4+MDQNmHpSmtXTRJMVDyD1NZMseQ161bh5iYGNjb22PXrl06f/AajUZ1xcCTTz4pfd2vkvn5+ZX7hOPn5yf9Cadk/3+NRoMZM2YYPOK0devWktJVXWBgoLQhIaB4cyRnZ2cpP/vfCAgIwLx58zBs2DDt5GsZ2rRpA41GA41Gg+DgYNSo8U8TUlhYiNTUVDz99NPS8pWl5CGX0u3inj170LFjR53fJ1B8Fs3+/fur3IY+CJNuOlRZ33zzDcLCwqQUA+Hh4YiIiFD8+faV7aaTtde6Wij1ibuEko44NQbZ85U/+eQTvPXWW/jiiy9McoM1pho1akjfybFv374AgMOHDyMkJERnFYatrS18fX0xYMAASen0TZ48WefrskMusuc2lOjWrZvB+3lWVha6detmPsMEVSXzhqGW8+3L+x3l5eXpNBhkmFqeuEtOKxw5ciSWLFmiyqdaJWnXrh1yc3Ph7+8PR0dHvWFAJYzHb968WedrIQQuXbqkc1ywLCVzKnx9fTF48GBFFMwVUcOQC1D+Q0lGRobJlucqshiQ6eWXX8b69esVe779kiVLABQ3YitWrNCpzAsLC7Fnzx40adJEVrwHMmzYMJMfX62WJ+7Ss/Vffvnlcr9PKbP1le6FF17AxYsXMWfOHIMTCJWg5Om7hEajgbu7O4KCghSzPXZFf4tKp5QhF+Cf61uj0WDEiBE6qzMKCwtx5MgRdOzY0SRZWAyUofTz7RcuXAiguBH74osvdGbElnTTGTr/QZbc3FwcOXLE4DKuPn36AICUs8/V8sSthMlY5mT//v04cOCA9nAdJSq5TkrOeig9E14pCgsLsXDhQmzYsAHp6el6ZykooYelIkoYcgH+ub6FEHB2dtaZ32Vra4v27dtjzJgxJsnCYqAMpZ9vXzIDtVu3bti0aZOid/dT8m6OanniVsqSPGORfQ01adIEd+/elZqhIjdv3kR4eDjWr1+v7eJ2c3PDkCFDMHv2bL2TDGWJiIjAihUrMG3aNLz77rsIDw/HuXPn8NNPP+G9996THU9LyUMuwD/Xt6+vL8LCwqTu2KnIHQhlrzsn41Dybo5qWx9vLmRf2zExMYiIiMCHH35ocOmwqYerSsvMzESHDh1w8eJFDB06FE2bNgUAnDhxAt999x0aNWqE/fv3K+IB4KGHHsKSJUvwzDPPwNnZGYcPH9a+98cff+C7776THREA9OZ+lR1yUdJeIrIpshgYN24cZs2aJWU1QQmln28PFK/p3bx5s8FuOtnDGYD57eZI5QsNDcXixYv1hlvu3LmDiRMn4uuvvwZQfDZJgwYNpG34UtI4lL2WS65vmb1Vr7/+OmJjY/H777/rFc+XL19Gz549ERwcrB0qlKlmzZo4efIkvL29Ub9+ffz6669o27YtUlJS0KZNG2RlZcmOqEPJQy5A8RLnitqXlJSUas9g8mECpY4hl1DL+faxsbHo06cP/P39cerUKTRv3hznzp2DEKJK5wJUp+effx67du1iMWAB1qxZg3nz5ukVA3fv3kVkZKS2GJB9IFnJXBEl+umnn7B8+XKDvWienp6YP38+xo4dq4hioGHDhrh06RK8vb3x0EMPISYmBm3btsVff/2lt0WxLGoZcgGKC8HSCgoKcOjQIWzdutVkqx5MWgwoeQy5xJQpU2BjY4P09HRtNx0ADB48GFOnTlVMMfD2228jLCwMERERcHZ2RlRUFDw8PDB06FDFbPrB3RzN361btyCKj0LH7du3dZaaFRYWIjo6Wm/ttExdu3aVHaFcly5dQrNmzcr9vHnz5rh8+bIJE5WvX79+iI2NxRNPPIGJEydi2LBhWLlyJdLT0zFlyhTZ8Socclm9ejViY2MVM+QC6O+HUGLZsmWIj483SQaTDhMoeQy5hKenJ7Zt24ZWrVrpjG+mpKSgZcuWyM7Olh0RAHTG6dzc3BAXF4dmzZohMTERzz33nCJO41q5ciXGjh0Le3t71KlTR283R1N0fVH1Kn0gjCEajQYREREGt3uW5ebNm/jzzz8N9k7K3ITGy8sL69evR+fOnQ1+vnfvXgwePFgRs+DL+uOPP7B//34EBATg2WeflR1HVUMuFUlJSUHr1q1x69atav9ZJu0ZuHLlCqZOnarYQgAoHuMsvQFNiczMTMV0fwHFY3Yl8wTq16+P5ORk7VOFoZ4XGdSymyM9uJ07d0IIgaCgIERFRekcFWtrawsfHx80aNBAYkJdW7ZswdChQ5GdnQ0XFxe9AlVmMRASEoLw8HBs375db+OwvLw8zJgxQzG9fmW1b98e7du3lx1DS01DLhXZuHGjzjVVnUxaDKhhDPnJJ59EZGQkZs2aBaD4BlFUVIT58+ejW7duktP9o3379oiLi0PTpk3Ru3dvTJs2DUePHsWmTZsUc1GqZTdHenAl3e6pqanw9vZW3CTbsqZNm4bQ0FDMmTPHYNEv08yZM9GuXTsEBARgwoQJaNKkCYQQOHnyJD777DPk5eVh7dq1smMCAObOnYt69erpHQH89ddf49q1a3jrrbckJSumpiEX4J8zH0oIIXD58mVcu3YNn332mUkymHSYICcnBwMHDoS7u7tix5DVcr59SkoKsrOz0bJlS9y5cwfTpk3TdtMtWLBAEfuuT5kyBe7u7ordzZGMa+/evVi+fDlSUlLwww8/wMvLC2vXroWfn1+5Xd+mVrNmTRw9elSxy5ZTU1Mxfvx4xMTEaLcc12g06NGjB5YuXYrGjRtLTljM19cX3333nd7ueAcPHsSQIUOkn8intiGXiIgIna+trKzg7u6Op556ymQ7ypq0GFDLGLKSz7cfPnw4li1bpp21nZiYiMDAQL3CSgkmTZqEyMhItGrVSpG7OZLxREVF4aWXXsLQoUOxdu1anDhxAv7+/li6dCmio6MVc2BW//79MWTIEAwaNEh2lArduHEDZ8+eBQA0btzYZF3FlWVvb4+TJ0/Cz89P5/2UlBQEBgYiNzdXUrJioaGhSE5OLnfIJSQkBP7+/tpVLmTiYsDT0xOTJk1S9Bhyyfn2hro7lXC+fdnTCl1cXKQeCVuRioZVNBoNduzYYcI0VJ3atGmDKVOmYPjw4ToTbw8dOoRevXpJ7ZItvQvdtWvXMHPmTIwcOdJg72TJ8maqWEBAAN5//30MGzZM5/21a9fi/fffl/5gd+HCBbRr1w52dnblDrnEx8dLX+pa4uLFi4iKisKZM2cAAI888gj69+8PLy8v04UQJuTm5iaSkpJM+SOrzMrKSly5ckXv/evXrwsrKysJiXRpNBqdfE5OTiI5OVliIiIhHBwcRGpqqhBC928yOTlZ2NnZSUxWfM1U5qWE61stPvroI1GnTh3x9ddfi3Pnzolz586JlStXijp16og5c+bIjieEECIlJUU8/fTTwsrKSuffOCQkRJw9e1Z2PK1ly5YJOzs7odFoRK1atUStWrWERqMRdnZ2YtmyZSbLYdIJhEo/ERBQ/vn2aqSG3Rzp3/H09ERSUhJ8fX113o+Li5Pea1V2+SD9e2+88QYyMjIwfvx47aome3t7vPXWW3j77bclpyvm5+eH3377TdFDLr/++ismTZqE119/HdOmTdMORV+6dAn//e9/MXnyZPj6+qJ3797VnsWkwwRKHkMuOd9+8eLFGDNmjMHz7a2trbFv3z5ZEQEUTyzZsWOH9g+6Y8eO2LBhAxo2bKjzfS1btpQRT0d5uzmGhoYqajdH+vfmzp2Lb775Bl9//TV69OiB6OhopKWlYcqUKZgxYwYmTpwoO2K5bt68qajd6NQkOzsbJ0+ehIODAwICAhS1/FoNnnrqKXTu3BmzZ882+Pm7776LuLg47Nq1q9qzmLQYUPIYckm23bt3o0OHDnrn25ecKhUQECArIoB/Nnkx9M9W8r5SdnMcPnw4rl69ihUrVqBp06baceRt27Zh6tSpOH78uOyIZCRCCMyZMwdz585FTk4OAMDOzg5hYWHaZbpK8NFHH8HX1xeDBw8GAAwcOBBRUVGoX78+oqOjFX20sVJduHABAPQeSOj+XFxc8Ndff+GRRx4x+Pnp06fx2GOPmWTTIUUeVCST0s+3T0tLq9T3KWFpoVp2cyTjyc/PR1JSErKzsxEYGAgnJyfZkXT4+fnh22+/RceOHbF9+3YMGjQI69evx4YNG5Ceno6YmBjZEVWhqKgIs2fPxieffKK9jp2dnTFt2jSEh4crdoK40txvqWtKSgpatGiBO3fuVHsWkx9UBChzDFkt59tXtZEfP348Zs6cKeUESLXs5kjGY2tri8DAQNkxynX58mXtDPJffvkFgwYNQs+ePeHr64snnnhCcjr1CA8Px8qVKzFv3jx06tQJQPH8kA8++AC5ubn48MMPJSdUh2bNmuHnn38u9zyHn376qcLNk4zJpMWAkk8ErFWrlrSfXZ2++eYbhIWFSSkG1LKbIz2Y0gX0/cguoku4ubnh/PnzaNSoEbZu3aodqxVCKGJoTS3WrFmDFStW6CzFbNmyJby8vDB+/HgWA5U0YcIEjBs3DnZ2dnjllVdQo0Zxk3zv3j0sX74c7777rsl2IDRpMaDkEwFXrVol7WdXJ5mjQPPnz0dwcDDi4+ORn5+PN998U2c3R1I3NRbQ/fv3x4svvoiAgABkZGSgV69eAIBDhw4pZnc/NcjMzDS4M16TJk2QmZkpIZE6vfzyyzh69Chee+01vP3223jooYcghNDuMDtp0iSMGDHCJFlMvukQx5BNq/TvWQYl7+ZIlqegoACLFy/G+fPnMWLECLRp0wYAsHDhQjg7O2P06NGSE6rDE088gSeeeAJLlizReX/ixIn466+/8Mcff0hKpk5//PEH1q1bp10C+fDDD2PIkCEmPWfGpMWAs7MzEhISEBAQoNNIxcfHIyQkBBkZGaaKYjFkFgNK382RjCcoKAibNm3SW6J369Yt9O3bl7tNmpndu3fjmWeegbe3Nzp06AAAOHDgAM6fP4/o6Gg8+eSTkhOap+qcA2bSYqB379549NFHMWvWLDg7O+PIkSPw8fHBkCFDUFRUhI0bN5oqisWQWQyU3Tq5REZGBjw8PDhGa0asrKxw+fJlvX/rq1evwsvLCwUFBZKSFW9H3KtXL9jY2OhsTWwItyOuvL///hvLli3DqVOnAABNmzbF+PHjFXVktbmpzu3nTTpngGPIloW7OZq/I0eOaP/7xIkTOmcQFBYWYuvWrabdX92Avn37aguVvn37lvt9StmfQy0aNGigN1HwwoULeOWVV/Dll19KSmXeqvPZ3aTFQPPmzXHmzBksXboUzs7OyM7ORv/+/TmGXI2GDRsGFxcXk/7Mkt0cNRoNZsyYYXA3x9atW5s0E1WP1q1bQ6PRQKPRICgoSO9zBwcHfPrppxKS/aP0dsTcmrh6ZWRkYOXKlSwGVMikxUDJGHJ4eLjBzziGXDW5ubk4cuQIrl69qneTK+nu/Pzzz02e69ChQwCKq9ijR4/q7ebYqlUrhIWFmTwXGV9qaiqEEPD398eff/4Jd3d37We2trbw8PCAtbW1xIREVBkmLQb8/PzKHUP28/NjF10VbN26FcOHD8f169f1PpPd3blz504Ayt/Nkf69kk2wlPzEXXbGe0UmTZpUjUmIlMukEwitrKxw5coVnacHoHiL3cDAQJNsuWguAgIC0LNnT7z33nuoV6+e7Dg6KrsZjVI2oqF/LzIyssLPhw8fbqIk+vz8/Cr1fRqNBikpKdWcxrwlJiaibdu2fLCrJtU5IdwkPQMcQza+K1euYOrUqYorBAB1bkZD/87kyZN1vi4oKEBOTg5sbW3h6OgotRhITU2V9rPNzf0K/Zs3b5omiIWqzjlgJikGOIZsfM8//zx27dqFhx56SHYUPea6myOV78aNG3rvnT17FuPGjcMbb7whIdH9lXSKyj4XRU3uV+jXqlVLauGnZrLngJl0mIBjyMaTk5ODgQMHwt3dHS1atICNjY3O5xz7JCWIj4/HsGHDtGvRlWDlypVYuHChdre3gIAAvP7669x9sBpcuHABDRo04CmG96GEOWAmKQY4hmx8K1euxNixY2Fvb486deroPN1w7JOU4vDhw+jSpYtJzmOvjPfeew8LFizAxIkTdXbOW7p0KaZMmYKZM2dKTmheqnOTHHOihDlgJikGRo4cWanvY/dy5Xl6emLSpEmYPn06q26SruzOfkIIXLp0CUuXLkWjRo3w22+/SUqmy93dHUuWLMELL7yg8/66deswceJEg09m9OBkn42iFi4uLjh06JDUYV+TzBlgI298+fn5GDx4MAsBUoSyO/tpNBq4u7sjKChI6mmkZRUUFKBdu3Z67z/66KO4d++ehEREypgDZtI5A2Q8U6ZMgbu7O9555x3ZUYi0rl27BgB6y4eVYuLEibCxscGCBQt03g8LC8Pdu3exbNkyScnME3sGKkcJc8BMuukQGU9hYSHmz5+Pbdu2oWXLlnp/PGVvdkTV5ebNmwgPD8f69eu1qwrc3NwwZMgQzJ49W+8kQ1MrWdoMFPdYrFixAjExMdrjYQ8ePIj09HTOgidp1q1bh5iYGNjb22PXrl16c8BMUQywZ0ClunXrVu5nGo2GR8aSSWRmZqJDhw64ePEihg4diqZNmwIoPrTou+++Q6NGjbB//364ublJy1jRtVIarxvj4wTCylHCHDAWA0T0wF5//XXExsbi999/15sFffnyZfTs2RPBwcFYuHChpIQkE4cJKqd27dr466+/pM4Z4OwzlUtKSsK2bdtw9+5dANV7xCVRWT/99BM+/vhjg8uhPD09MX/+fPz4448SklF1Cg0Nxe3bt/Xev3PnDkJDQ7VfnzhxQnt+BZXv5Zdfxvr166VmYM+ASmVkZGDQoEHYuXMnNBoNzp49C39/f4SGhsLNzU1RM7jJfNnZ2SE5ORkNGzY0+PmFCxfQuHFj5ObmmjhZ+eLj47Fhwwakp6cjPz9f5zPudVI51tbWBg+du379Ojw9Pbkyo4omTZqEyMhItGrVStocMPYMqNSUKVNgY2OD9PR0nbMeBg8ejK1bt0pMRpakbt26OHfuXLmfp6amonbt2qYLdB/ff/89OnbsiJMnT+LHH39EQUEBjh8/jh07dvBMjUq4desWsrKyIITA7du3cevWLe3rxo0biI6O1isQ6P6OHj2KNm3awMrKCseOHcOhQ4e0r8OHD5skA1cTqFRMTAy2bdum90QWEBCAtLQ0SanI0oSEhCA8PBzbt2/XOXMEAPLy8jBjxgw8/fTTktLpmzNnDhYuXIgJEybA2dkZixcvhp+fH1599VXUr19fdjzFc3V1hUajgUajwcMPP6z3uUajQUREhIRk6lZy7LtMLAZU6s6dOzo9AiUyMzNhZ2cnIRFZopkzZ6Jdu3YICAjAhAkT0KRJEwghcPLkSXz22WfIy8vD2rVrZcfUSk5OxjPPPAOg+JC0O3fuQKPRYMqUKQgKCmJDdh87d+6EEAJBQUGIiorS6fWxtbWFj48PGjRoIDGhuiUlJSE5ORldunSBg4MDhBAmO0iLxYBKPfnkk4iMjMSsWbMAFFfkRUVFmD9/fqWXUhH9Ww0bNsSBAwcwfvx4vP322zonAfbo0UO7HbFSuLm5aSe+eXl54dixY2jRogVu3ryJnJwcyemUr2vXrgCKh3+8vb154qORlDcHbNSoUSabA8ZiQKXmz5+P4OBgxMfHIz8/H2+++SaOHz+OzMxM7Nu3T3Y8siB+fn747bffcOPGDe1JgI0bN1bUXIESXbp0wfbt29GiRQsMHDgQkydPxo4dO7B9+3YEBwfLjqcaPj4+2Lt3L5YvX46UlBT88MMP8PLywtq1a+Hn54fOnTvLjqgqpeeAlezVARTPAZs6dSqLASpf8+bNcebMGSxduhTOzs7Izs5G//79MWHCBI59khRubm54/PHHZceo0NKlS7UrG8LDw2FjY4P9+/djwIABePfddyWnU4+oqCi89NJLGDp0KBISEpCXlwcAyMrKwpw5cxAdHS05obooYQ4YlxaqVHp6Oho1amSwmy49PR3e3t4SUhGRJWjTpg2mTJmC4cOH62wsdOjQIfTq1QuXL1+WHVFVnJ2dkZCQgICAAJ3fZ3x8PEJCQpCRkVHtGbi0UKX8/Py0h8KUlpGRAT8/PwmJiJTP2toaV69e1Xs/IyMD1tbWEhKp0+nTp9GlSxe992vVqoWbN2+aPpDKlcwBKyFjDhiHCVSqvFmm2dnZsLe3l5CISPnK6wjNy8vTWxpJ5fP09ERSUhJ8fX113o+Li+PWww9ACXPAWAyoTMkJbBqNBjNmzNBZXlhYWIiDBw+idevWktIRKdOSJUsA/HNqoZOTk/azwsJC7NmzB02aNJEVT3XGjBmDyZMn4+uvv4ZGo8Hff/+NAwcOICwsDDNmzJAdT3WUMAeMcwZUpqTLaPfu3ejQoYPO04ytrS18fX0RFhaGgIAAWRGJFKdk6CwtLQ0NGzbUGRIouW5mzpyJJ554QlZEVRFCYM6cOZg7d652SaadnR3CwsK0y52p8pQwB4zFgEqNHDkSS5YsgbOzs+woRKrRrVs3bNq0SeqRyuYkPz8fSUlJyM7ORmBgoE6PC1VeeWc9ZGRkwMPDA4WFhdWegcWAyvTv379S38cDV4jur7CwEEePHoWPjw8LBJLGysoKV65cgbu7u877aWlpCAwMxJ07d6o9A+cMqAwPUyF6cK+//jpatGiBUaNGobCwEF26dMGBAwfg6OiIX375BU899ZTsiIpV2QcRgA8jlaWkOWAsBlRm1apVsiMQqdYPP/yAYcOGAQC2bNmCc+fO4dSpU1i7di3Cw8O5e2cF+CBifIcOHQJQPAfj6NGjenPAWrVqhbCwMJNk4TABEVkMe3t7JCUloWHDhnjllVfg6OiIRYsWITU1Fa1atcKtW7dkRyQLpIQ5YOwZICKLUa9ePZw4cQL169fH1q1b8fnnnwMAcnJyuOlQFQQFBWHTpk1wdXXVef/WrVvo27cvduzYISeYypQeenn55ZfL/T5TDLuwGCAiizFy5EgMGjQI9evXh0ajQffu3QEABw8e5D4DVbBr1y7k5+frvZ+bm4u9e/dKSKROShp6YTFARBbjgw8+QPPmzXH+/HkMHDgQdnZ2AIqXdk2fPl1yOuU7cuSI9r9PnDihcwZBYWEhtm7dCi8vLxnRVElJc8A4Z4CIiCrFyspKuzGOoabDwcEBn376KUJDQ00djf4lHlRERGavd+/eyMrK0n49b948nQN1MjIyEBgYKCGZuqSmpiI5ORlCCPz5559ITU3Vvi5evIhbt26xEFAp9gwQkdkru8Obi4sLDh8+rD1U58qVK2jQoIFJdnojUiLOGSAis1f2mYfPQP9O6eN2DRk+fLiJkpCxsBggIqIqmTx5ss7XBQUFyMnJga2tLRwdHVkMqBDnDBCR2dNoNHonwhk6IY4q58aNGzqv7OxsnD59Gp07d8a6detkx6MHwDkDRGT2rKys0KtXL+1Swi1btiAoKAg1a9YEAOTl5WHr1q2cM/AvxcfHY9iwYTh16pTsKFRFHCYgIrNXdne3kvMJSmPX9r9Xo0YN/P3337Jj0ANgzwARURkXLlxAgwYNYGXFkVRDNm/erPO1EAKXLl3C0qVL0ahRI/z222+SktGDYjFARFRG2aWHpKtskaTRaODu7o6goCB88sknqF+/vqRk9KA4TEBEVAafkSpWVFQEALh27RoAwN3dXWYcMgL2gRERUaXdvHkTEyZMQN26deHp6QlPT0/UrVsXr732ms6ujqQu7BkgIqJKyczMRIcOHXDx4kUMHToUTZs2BVB8aNHq1asRGxuL/fv3w83NTXJSqioWA0REVCkzZ86Era0tkpOTUa9ePb3PevbsiZkzZ2LhwoWSEtKD4jABEVEZ3JDIsJ9++gkff/yxXiEAAJ6enpg/fz5+/PFHCcno32IxQERUBicQGnbp0iU0a9as3M+bN2+Oy5cvmzARGQuLASKyGKGhobh9+7be+3fu3NE5evfEiRPw8fExZTRVqFu3Ls6dO1fu56mpqahdu7bpApHRcJ8BIrIYZY8yLnH9+nV4enri3r17kpKpQ2hoKJKTk7F9+3bY2trqfJaXl4eQkBD4+/vj66+/lpSQHhQnEBKR2bt16xaEEBBC4Pbt27C3t9d+VlhYiOjoaL0CgfTNnDkT7dq1Q0BAACZMmIAmTZpACIGTJ0/is88+Q15eHtauXSs7Jj0A9gwQkdmzsrKqcFKgRqNBREQEwsPDTZhKnVJTUzF+/HjExMRo51ZoNBr06NEDS5cuRePGjSUnpAfBYoCIzN7u3bshhEBQUBCioqJ0xrVtbW3h4+ODBg0aSEyoPjdu3MDZs2cBAI0bN+ZcAZVjMUBEFiMtLQ3e3t5cOkhUBlcTEJHF8PHxQVxcHIYNG4aOHTvi4sWLAIC1a9ciLi5OcjoieVgMEJHFiIqKQkhICBwcHJCQkIC8vDwAQFZWFubMmSM5HZE8LAaIyGLMnj0bX3zxBb766ivY2Nho3+/UqRMSEhIkJiOSi8UAEVmM06dPo0uXLnrv16pViyfukUVjMUBEFsPT0xNJSUl678fFxcHf319CIiJlYDFARBZjzJgxmDx5Mg4ePAiNRoO///4b3377LcLCwjBu3DjZ8Yik4Q6ERGQxpk+fjqKiIgQHByMnJwddunSBnZ0dwsLCMHHiRNnxiKThPgNEZHHy8/ORlJSE7OxsBAYGwsnJSXYkIqlYDBAREVk4DhMQkVnr379/pb9306ZN1ZiESLlYDBCRWatVq5bsCESKx2ECIiIiC8elhURkMYKCggxuLnTr1i0EBQWZPhCRQrBngIgshpWVFS5fvgwPDw+d969evQovLy8UFBRISkYkF+cMEJHZO3LkiPa/T5w4gcuXL2u/LiwsxNatW+Hl5SUjGpEisGeAiMyelZUVNBoNAMDQLc/BwQGffvopQkNDTR2NSBFYDBCR2UtLS4MQAv7+/vjzzz/h7u6u/czW1hYeHh6wtraWmJBILhYDREREFo5zBojIYkRGRlb4+fDhw02UhEhZ2DNARBbDzc1N5+uCggLk5OTA1tYWjo6OyMzMlJSMSC7uM0BEFuPGjRs6r+zsbJw+fRqdO3fGunXrZMcjkoY9A0Rk8eLj4zFs2DCcOnVKdhQiKdgzQEQWr0aNGvj7779lxyCShhMIichibN68WedrIQQuXbqEpUuXolOnTpJSEcnHYQIishhWVrqdoRqNBu7u7ggKCsInn3yC+vXrS0pGJBeLASKyONeuXQMAnc2HiCwZ5wwQkUW4efMmJkyYgLp168LT0xOenp6oW7cuXnvtNYMnGRJZEvYMEJHZy8zMRIcOHXDx4kUMHToUTZs2BVB8aNF3332HRo0aYf/+/Xr7EBBZChYDRGT2Xn/9dcTGxuL3339HvXr1dD67fPkyevbsieDgYCxcuFBSQiK5WAwQkdnz9fXF8uXLERISYvDzrVu3YuzYsTh37pxpgxEpBOcMEJHZu3TpEpo1a1bu582bN8fly5dNmIhIWVgMEJHZq1u3boVP/ampqahdu7bpAhEpDIsBIjJ7ISEhCA8PR35+vt5neXl5mDFjBp5++mkJyYiUgXMGiMjsXbhwAe3atYOdnR0mTJiAJk2aQAiBkydP4rPPPkNeXh7i4+PRqFEj2VGJpGAxQEQWITU1FePHj0dMTAxKbnsajQY9evTA0qVL0bhxY8kJieRhMUBEFuXGjRs4e/YsAKBx48acK0AEFgNEREQWjxMIiYiILByLASIiIgvHYoCIiMjCsRggIiKycCwGiIiILByLASIiIgvHYoCIiMjCsRggIiKycP8HANelr7Xb2lsAAAAASUVORK5CYII=" id="288" name="Google Shape;288;p19"/>
          <p:cNvSpPr/>
          <p:nvPr/>
        </p:nvSpPr>
        <p:spPr>
          <a:xfrm>
            <a:off x="155575" y="-136525"/>
            <a:ext cx="296863" cy="296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descr="data:image/png;base64,iVBORw0KGgoAAAANSUhEUgAAAgMAAAJICAYAAAD8ROf4AAAAOXRFWHRTb2Z0d2FyZQBNYXRwbG90bGliIHZlcnNpb24zLjYuMCwgaHR0cHM6Ly9tYXRwbG90bGliLm9yZy89olMNAAAACXBIWXMAAA9hAAAPYQGoP6dpAABlaUlEQVR4nO3deViU5f4G8HtAVgFBBVGULSnF3azc0gSVtJO55FKaKWq5pKZSWWSFmpqn3NLK0lSsTBMrLVIMV9QsDor7wiKouYKiiCzC8/uDHxPDDAg2zPO+M/fnuuY6McN1cR/kfZ/v+6waIYQAERERWSwr2QGIiIhILhYDREREFo7FABERkYVjMUBERGThWAwQERFZOBYDREREFo7FABERkYVjMUBERGThWAwQERFZuBqV/cYeVgOrM4dRbPs7UXaESglp0Ep2BCIishDbi3647/dUuhhQAzayREREVWdWxQARkWxq6KHkgxOVxWKAiMiI2NCSGrEYIIP4dEP0YHjtkBqxGCCDeLMgIrIcLAaIiIyIhTSpEfcZICIisnAsBoiIiCycWQ0TqGHiDsBuRCIiUhazKgbYyBIREVWdWRUD7BkgIiKqOrMqBtjIEpFsango4b2SyjKrYoCISDY2tKRGZlUMqKEiB3izICIiZTGrYoCNLBHJpoaHEt4rqSyzKgaIiGRjQ0tqxE2HiIiILByLASIiIgvHYoCIiMjCcc4AEZERcQIhqRGLASIiI2JDS2rEYoCIyIjYM0BqZFbFgBouQoAXIpE54/VNamRWxQAvQiIioqozq2KAPQNERERVZ1bFABtZIiKiquM+A0RERBaOxQAREZGFYzFARERk4VgMEBERWTgWA0RERBbOrFYTEBHJpoYlzlx5RWWxGCAiMiI2tKRGZlUMqKEiB3izICIiZTGrYoCNLBHJpoaHEt4rqSyzKgaIiGRjQ0tqxNUEREREFo49A0RERsRhAlIjFgNEREbEhpbUiMMEREREFo49A0RERsRhAlIjFgNEREbEhpbUiMMEREREFo49A0RERsRhAlIj9gwQERFZOPYMEBEZEZ+6SY1YDBARGRGHCUiNWAwQERkRG1pSIxYDRERGxJ4BUiMWA0RERsSGltSIxQAZxKcbogfDa4fUiMUAGcSbBRGR5WAxQERkRCykSY246RAREZGFM6ueATWM1QF8ciAiImVhzwAREZGFM6ueAT5xExERVR17BoiIiCwciwEiIiILZ1bDBGQ8apiMyWEhIiLjYDFABrGhJXowLKRJjThMQEREZOHYM0BEZER86iY1YjFARGREHCYgNeIwARERkYVjzwARkRHxqZvUiD0DREREFo7FABERkYVjMUBERGThOGeADOKMaCIiy8FigAxiQ0v0YFhIkxqxGCAiMiI2tKRGLAaIiIyIPQOkRpxASEREZOFYDBAREVk4sxomUEP3HMAuOiJzxuub1MisigFehEQkmxoeSnivpLI4TEBERGThzKpngIhINj51kxqxZ4CIiMjCmVXPgBrG6gA+ORARkbKYVTHARpaIZFPDQwnvlVQWhwmIiIgsnFn1DBARycanblIj9gwQERFZOPYMEBEZEecMkBqxGCAiMiI2tKRGLAaIiIyIPQOkRiwGiIiMiA0tqRGLASIiI2LPAKkRiwEiIiNiQ0tqxGKAiMiI2DNAasR9BoiIiCwciwEiIiILx2KAiIjIwrEYICIisnCcQEhEZEScnEdqxGKAiMiIuJqA1IjFABGREbGhJTUyq2JADRU5wJsFEREpi1kVA2xkiUg2NTyU8F5JZXE1ARERkYUzq54BMh4+3RARWQ4WA2QQG1qiB8Nrh9SIwwREREQWjsUAERGRhWMxQEREZOFYDBAREVk4TiAkIjIirsQhNWLPABERkYUzq54BNVTkAKtyInPG65vUyKyKAV6ERCSbGh5KeK+kssyqGCAiko0NLakR5wwQERFZOBYDREREFo7FABERkYXjnAEiIiPiBEJSI7MqBtRwEQK8EInMGa9vUiOzKgZ4ERKRbGp4KOG9ksoyq2KAiEg2NrSkRpxASEREZOHYM0BEZEQcJiA1YjFARGREbGhJjThMQEREZOHYM0BEZEQcJiA1MqtiQA0XIcALkcic8fomNeIwARERkYUzq54BVuRERERVZ1bFABGRbGoYruSDE5XFYoCIyIjY0JIacc4AERGRhWPPABGREXGYgNSIxQARkRGxoSU14jABERGRhWMxQEREZOFYDBAREVk4FgNEREQWzqwmEKphFi/ACUZERKQsZlUMsJElItnU8FDCeyWVZVbFABGRbGxoSY1YDBARGRF7BkiNWAwQERkRG1pSI64mICIisnDsGSAiMiIOE5AasWeAiIjIwrEYICIisnAcJiAiMiJ2wZMasRggIjIizhkgNeIwARERkYVjzwARkRHxqZvUyKyKATV0zwG8WRARkbKYVTHARpaIiKjqzKoYYM8AERFR1ZlVMcBGloiIqOq4moCIiMjCmVXPABGRbGoYrmQvKpXFYoCIyIjY0JIasRggIjIi9gyQGrEYIIN4QyN6MPy7JDViMUAG8YZGRGQ5WAwQERkRe9VIjcyqGFDDRQjwQiQyZ7y+SY24zwAREZGFYzFARERk4cxqmIDdc8ajhiEX/nsTERmHWRUDZDxsaImILAeHCYiIiCwcewbIIA4TED0YXjukRiwGiIiMiA0tqRGLATKINzQiIsvBOQNEREQWjsUAERGRheMwARGREXECIakRewaIiIgsHHsGiIiMiE/dpEYsBoiIjIjDBKRGLAaIiIyIDS2pkVkVA2qoyAHeLIiISFnMqhhgI0tERFR1XE1ARERk4VgMEBERWTgWA0RERBbOrOYMEBHJpoaJzJxfRWWxZ4CIiMjCmVXPgBoqcoBVOZE54/VNamRWxQAvQiIioqozq2KAiEg2NfRQ8sGJymIxQERkRGxoSY04gZCIiMjCsWeAiMiIOExAasRigIjIiNjQkhqxGCAiMiL2DJAamVUxoIaLEOCFSGTOeH2TGnECIRERkYUzq54BVuREJJsaeih5r6Sy2DNARERk4cyqZ4CISDY+dZMasWeAiIjIwrFngIjIiDhngNSIxQARkRGxoSU1YjFARGRE7BkgNWIxQERkRGxoSY04gZCIiMjCmVXPgBq65wA+ORARkbKYVTHARtZ41FBY8d+biMg4zKoYUEMDBqijEVNDRiIiMg6zKgbYgBmPGgor/nuTEvHaITUyq2KAjIc3C6IHw2uH1IirCYiIiCwcewbIIHZ1Ej0YXjukRiwGyCDeLIgeDK8dUiMWA0RERsSeAVIjzhkgIiKycCwGiIiILByHCYiIjIhd8KRG7BkgIiKycCwGiIiILByLASIiIgvHOQNEREbEpYWkRuwZICIisnBm1TOghoocYFVOZM54fZMamVUxwIuQiIio6jhMQEREZOHMqmeAwwRERERVZ1bFABtZIiKiqjOrYoCISDY19FDywYnKMqtiQA0XIcALkcic8fomNTKrYoAXIRERUdWZVTHAngEiIqKq49JCIiIiC2dWPQN84iYiIqo69gwQERFZOBYDREREFs6shgmIiGRTw0RmDqlSWewZICIisnBm1TOghoocYFVOZM54fZMamVUxwIuQiIio6jhMQEREZOHMqmeAiEg2NQxXsheVymIxQERkRGxoSY1YDBARGRF7BkiNWAwQERkRG1pSI04gJCIisnAsBoiIiCycWQ0TqGGsDmA3IhERKYtZFQNsZImIiKrOrIoBIiLZ1NBDyQcnKovFABGREbGhJTUyq2JADRU5wJsFEREpi1kVA2xkiYiIqo5LC4mIiCycWfUMEBHJpobhSvaiUlksBoiIjIgNLamRWRUDaqjIAd4siIhIWcyqGGAjS0REVHWcQEhERGThzKpngIhINjUMV7IXlcpizwAREZGFYzFARERk4cxqmEAN3XMAu+iIzBmvb1Ij9gwQERFZOLPqGWBFTkREVHVmVQyQ8ahhyIXFHykRrx1SIxYDZBBvFkQPhtcOqRHnDBAREVk4FgNEREQWjsMERERGxDkDpEYsBsgg3tCIiCwHiwEyiA0tEZHlYDFARGRELKRJjTiBkIiIyMKxGCAiIrJwLAaIiIgsHOcMkEFcTUBEZDlYDJBBbGiJiCwHhwmIiIgsHIsBIiIiC8digIiIyMKxGCAiIrJwLAaIiIgsHFcTEBEZEZflkhqxGCAiMiI2tKRGZlUMqKEiB3izICIiZTGrYoCNLBHJpoaHEt4rqSyzKgaIiGRjQ0tqxGKAiMiI2DNAamRWxYAaLkKAFyKROeP1TWpkVsUAL0IiIqKq46ZDREREFs6segY4TEBERFR1ZlUMsJElIiKqOg4TEBERWTiz6hngMAEREVHVmVUxwEaWiIio6jhMQEREZOHMqmeAiEg2NQxXsheVymIxQERkRGxoSY04TEBERGThWAwQERFZOA4TEBEZEecMkBqxGCAiMiI2tKRGZlUMqKEiB3izICIiZTGrYoCNLBERUdWZVTFARCSbGnoo+eBEZbEYICIyIja0pEZcWkhERGThWAwQERFZOLMaJlDDWB2gjm5ENfwu1fB7JCJSA7MqBtg4GA9/l0QPhoU0qZFZFQNERLKxoSU14pwBIiIiC8digIiIyMKxGCAiIrJwnDNABnESFBGR5TCrYkANDRigjkZMDRmJiMg4zKoYYANGRLKp4aGE90oqy6yKASIi2djQkhpxAiEREZGFYzFARERk4VgMEBERWTgWA0RERBaOxQAREZGFM6vVBGpY0gNwtjERESmLWRUDbGSJiIiqzqyKAfYMEBERVR3nDBAREVk4s+oZIONRQy8Le1iIiIyDPQNEREQWzqx6BvikaDz8XRIRWQ72DBAREVk4FgNEREQWjsUAERGRhWMxQEREZOHMagIhEZFsXJZLasRigIjIiNjQkhqxGCAiMiL2DJAamVUxoIaLEOCFSGTOeH2TGnECIRERkYUzq54BVuRERERVx54BIiIiC2dWPQNERLKpYe4Se1GpLBYDRERGxIaW1IjDBERERBaOxQAREZGFYzFARERk4ThngIjIiDiBkNTIrIoBNVyEAC9EInPG65vUyKyKAV6EREREVcc5A0RERBaOxQAREZGFYzFARERk4cxqzgARkWxqmMjM+VVUFosBIiIjYkNLasRhAiIiIgvHngEiIiPiMAGpEXsGiIiILBx7BoiIjIhP3aRGLAaIiIyIwwSkRiwGiIiMiA0tqRGLATKITzdERJaDxQAZxIaW6MGwkCY14moCIiIiC8eeASIiI+JTN6kRiwEiIiPiMAGpEYsBIiIjYkNLasQ5A0RERBaOPQNkELs6iYgsB4sBMogNLRGRBRGS5Obmivfff1/k5ubKinBfzGg8asjJjMajhpzMaDxqyMmMFdMIIYSMIuTWrVuoVasWsrKy4OLiIiPCfTGj8aghJzMajxpyMqPxqCEnM1aMEwiJiIgsHIsBIiIiC8digIiIyMJJKwbs7Ozw/vvvw87OTlaE+2JG41FDTmY0HjXkZEbjUUNOZqyYtAmEREREpAwcJiAiIrJwLAaIiIgsHIsBIiIiC8digIiIyMKxGCAiiyCEQHp6OnJzc2VHIVIckxUDvBCJzFNBQQFCQ0ORmpoqO0qFhBBo3Lgxzp8/LzuK2cjPz8fp06dx79492VEqlJSUhG3btuHu3bsAiv8WSJdJiwE1XIihoaG4ffu23vt37txBaGiohESG7dmzx+AFeO/ePezZs0dCIn07d+6UHYFMwMbGBlFRUbJj3JeVlRUCAgKQkZEhO8p97d27F8OGDUOHDh1w8eJFAMDatWsRFxcnOVmxnJwcjBo1Co6OjmjWrBnS09MBABMnTsS8efMkp/tHRkYGunfvjocffhi9e/fGpUuXAACjRo3CtGnTJKdTFpMVA2q5ENesWaOtHku7e/cuIiMjJSQyrFu3bsjMzNR7PysrC926dZOQSN/TTz+Nhx56CLNnz1Z0EajkG++dO3cwbtw4eHl5wd3dHUOGDMG1a9dkx9LTt29f/PTTT7Jj3Ne8efPwxhtv4NixY7KjlCsqKgohISFwcHDAoUOHkJeXB6D42p4zZ47kdMXefvttJCYmYteuXbC3t9e+3717d6xfv15iMl1TpkxBjRo1kJ6eDkdHR+37gwcPxtatWyUm05WQkICjR49qv/7555/Rt29fvPPOO8jPzzdNCFMekbh582bRuXNncfToUVP+2ErJysoSN2/eFBqNRiQlJYmsrCztKzMzU6xZs0bUr19fdkwtjUYjrl69qvf+6dOnhbOzs4RE+q5duyYWLFggWrVqJWrUqCF69uwp1q9fL/Ly8mRH09q4caNwcHAQo0ePFnZ2diI5OVkIIcSnn34qevXqJTmdEFOmTBE1a9YUr7zyipg8ebJwd3cXffv2lR1Lz6xZs4Srq6sYMGCAmDNnjli8eLHOSylcXV2Fra2tsLKyEvb29sLNzU3npQStW7cWa9asEUII4eTkpP2bTEhIEPXq1ZMZTcvb21scOHBACKGb8ezZs4q5/wghRL169cThw4eFELo5k5OTRc2aNWVG09GuXTuxceNGIURxNnt7e/HCCy+Ixo0bi8mTJ5skg0l3IHRzc0NOTg7u3bsHW1tbODg46Hxu6EnXVKysrKDRaMr9XKPRICIiAuHh4SZMpa9///4AiivHp59+WmfbysLCQhw5cgSPPPKIoqpeoLjyXbVqFdatWwcAePHFFzFq1Ci0atVKaq42bdpgypQpGD58OJydnZGYmAh/f38cOnQIvXr1wuXLl6Xm8/Pzw/z58zFw4EAAwP/+9z+0b98ed+/eRY0aNaRmK83Pz6/czzQaDVJSUkyYpnxr1qyp8POXX37ZREnK5+joiBMnTsDX11fnbzIlJQWBgYGKmHfl6OiIY8eOwd/fXydjYmIiunTpgqysLNkRAQDOzs5ISEhAQECATs74+HiEhIQopqe6Vq1aSEhIwEMPPYSPPvoIO3bswLZt27Bv3z4MGTLEJD2rJr2bLFq0yJQ/rkp27twJIQSCgoIQFRWF2rVraz+ztbWFj48PGjRoIDFhsVq1agEonoPh7OysU1DZ2tqiffv2GDNmjKx45Wrbti08PT1Rp04dzJs3D19//TU+++wzdOjQAV988QWaNWsmJdfp06fRpUsXvfdr1aqFmzdvmj5QGRcuXECnTp20Xz/66KOwsbHB33//DW9vb4nJdCl98mAJJTT29+Pp6YmkpCT4+vrqvB8XFwd/f385ocpo164dfv31V0ycOBEAtA9SK1asQIcOHWRG0/Hkk08iMjISs2bNAlCcs6ioCPPnz1fMcCpQfD8vKioCAPz+++/4z3/+AwBo1KgRrl+/brIQVMq5c+dEYWGh7Bj39cEHH4js7GzZMe4rPz9f/PDDD6JXr16iRo0aon379uKrr74S2dnZIjU1VQwdOlQ0bdpUWj4/Pz+xfft2IYRuN+KaNWuk5iphZWWlNxzk7OwsUlJSJCWqWF5enjh16pQoKCiQHeW+7t69qzMcmJWVJTuSEEKIOXPmiMDAQPHHH38IZ2dnsXfvXvHNN98Id3d3sWTJEtnxhBBC7N27Vzg5OYmxY8cKe3t7MXnyZNGjRw9Rs2ZNER8fLzue1tGjR4WHh4d4+umnha2trXj++edF06ZNRb169URSUpLseFrdunUTw4cPF5GRkcLGxkacPXtWCCHErl27hI+Pj0kymLwYSEpKEuHh4WLIkCHiypUrQgghoqOjxbFjx0wdpVw3btwQ27ZtE2vXrhVr1qzReVHlvfbaa6JOnTqidu3aYvLkyQbnily6dEloNBoJ6Yop/car0WhEixYtRJs2bbQva2tr0axZM533ZLtz544IDQ0V1tbWwtraWltUvfbaa2Lu3LmS0/0jOztbTJgwQbi7uwsrKyu9lxIUFRWJ2bNni5o1awqNRiM0Go2wt7cX7777ruxoOpKSksTo0aPFY489Jpo2bSqGDh0qjhw5IjuWnps3b4rZs2eLgQMHil69eonw8HDx999/y46lIzExUTRv3ly4uLiIDz74QPv+a6+9Jl544QWTZDDpnIHdu3ejV69e6NSpE/bs2YOTJ0/C398f8+bNQ3x8PDZu3GiqKOXasmULhg4diuzsbLi4uOjMI9BoNFLnNZR25coVhIWFITY2FlevXtVbN1tYWCgp2T+Cg4MxevRo9O/fv9wjOe/du4d9+/aha9euJk5XTAiBOXPmYO7cucjJyQFQfIxoWFiYtmtRpoiIiEp93/vvv1/NSSo2efJk7Nu3D4sWLcLTTz+NI0eOwN/fHz///DM++OADHDp0SGq+EhMmTMDOnTsxa9YsvPTSS1i2bBkuXryI5cuXY968eRg6dKjsiFr5+flISkpCdnY2AgMD4eTkJDsSmVhubi6sra1hY2NT7T/LpMVAhw4dMHDgQEydOlVnMseff/6J/v3748KFC6aKUq6S9ahz5szRWYqiNL169UJ6ejpee+011K9fX2/y43PPPScp2T/27NmDjh076k10u3fvHvbv329wrF4W3nj/HR8fH6xfvx7t27fXubaTkpLQtm1b3Lp1S3ZEAIC3tzciIyPx1FNPwcXFBQkJCWjcuDHWrl2LdevWITo6WnZEREZG4rHHHkPTpk113s/NzcWGDRswfPhwScl0FRYW4scff8TJkycBAIGBgXjuuecUNbEVAG7cuIGVK1fq5Bw5cqTOvDAluHnzJjZu3Ijk5GS88cYbqF27NhISElCvXj14eXlVfwCT9D/8v5o1a2rHOkuPz6ampgo7OztTRimXo6OjNpeSOTk5iUOHDsmOUSErKyvtUFBp169fV0yXbGnp6ekiPT1ddowquXv3rvjvf/8rO4ZwcHDQXjelr+3Dhw8LFxcXmdF01KxZU6SlpQkhhPDy8hIHDx4UQgiRkpKimKVmGo1GODk5aZealbh8+bJirptjx44Jf39/4ejoqB2qqlmzpvD19VXU0vHdu3cLFxcX0ahRI9GvXz/Rr18/4e3tLVxcXMTu3btlx9NKTEwUdevWFY0bNxY1atTQXj/h4eHipZdeMkkGk55N4Orqqt0BqrRDhw6ZpvKphJCQEMTHx8uOcV+NGjVS/JaaQgiDyzUzMjJQs2ZNCYn03bt3DzNmzECtWrXg6+sLX19f1KpVC++++y4KCgpkxwMAXLt2Db/88gtiYmK0wz8FBQVYvHgxfH19FbHjW8ns8hJKnV3u7++vXfnQpEkTbNiwAUDx8KCrq6vEZLoiIiLw0ksv4YMPPpAdxaDRo0ejWbNmuHDhAhISEpCQkIDz58+jZcuWeOWVV2TH05owYQIGDx6M1NRUbNq0CZs2bUJKSgqGDBmCCRMmyI6nNXXqVIwcORJnz57V2cSpd+/epttR1iQlx/+bNm2a6Ny5s7h06ZJwdnYWZ8+eFXFxccLf319n0oSp/fzzz9rXihUrhLe3t3j//ffFxo0bdT77+eefpWUsa9u2baJnz54iNTVVdhQ9JRW4lZWV6N27t/brfv36iT59+ghfX18REhIiO6YQQoixY8cKDw8P8cUXX4jExESRmJgovvjiC+Hp6SnGjh0rO57Yu3evqFWrltBoNMLKyko8/vjj4vjx4yIgIEA0bdpUfP755yInJ0d2TNXMLl+wYIF2E6Tt27cLe3t7YWdnJ6ysrMSiRYskpyum0WjElStXxIEDB4Snp6cYMGCAyMnJUVTPgL29vcFJ30ePHhX29vYSEhlmb28vTp06pff+qVOnFJXTxcVFu7qhdM/auXPnTNZrbtJiIC8vT4wePVrUqFFDaDQaYWNjI6ysrMSwYcPEvXv3TBlFR8mM3fu9lHIhCqG7k5qTk5OidlIbMWKEGDFihNBoNGLw4MHar0eMGCFeeeUVMWfOHHHt2jWpGUu4uLiI6Ohovfd//fVXRXRvd+3aVbzwwgvi6NGjIiwsTGg0GvHwww+LH374QXY0PWqZXV7auXPnRFRUlEhMTJQdRav08FpaWppo1aqVaN26tfjjjz8Ucw9q2bKliI2N1Xs/NjZWNG/eXEIiwzp27Ch+/PFHvfd//PFH8cQTT5g+UDnc3d1FQkKCEEK3GIiJiRENGzY0SQaTTiAskZ6ejmPHjiE7Oxtt2rRBQECAqSOonhp2UouIiEBYWJhihgQM8fDwwO7du/Uma508eRJdunSRfg5AnTp1sHfvXgQGBuLu3btwcnLCpk2bFDFBVO1yc3N1umSVwsrKCpcvX4aHhweA4kOBhg4ditjYWNy5c0cRK4Wio6Px5ptv4oMPPkD79u0BAH/88QdmzpyJefPmoXPnztrvdXFxkRUT69evx5tvvomJEyfq5Fy2bBnmzZunc923bNlSVkyMHj0aGRkZ2LBhA2rXro0jR47A2toaffv2RZcuXUyyYZ+UYoBIKWbOnIlTp05h1apV2uWPeXl5GDVqFAICAqQv2SvbMDg7O+Pw4cN46KGHpOYCgFu3bmlv9PdbLSCzQSitsLAQc+bMwRdffIErV67gzJkz8Pf3x4wZM+Dr64tRo0bJjoiIiAi88cYbequZ3n//fezZs0cRp4FaWf0z3axkfkhJU1L6a41GI7V4KZ3TEI1Go4icWVlZeP755xEfH4/bt2+jQYMGuHz5Mjp06IDo6GiTPFBVezEwdepUzJo1CzVr1sTUqVMr/N4FCxZUZ5RKWbJkicH3NRoN7O3t0bhxY3Tp0gXW1tYmTqYvOTkZq1atQnJyMhYvXgwPDw/89ttv8Pb2lra9b9u2bREbGws3Nze0adOmwvMeEhISTJjMsH79+iE2NhZ2dnbacxISExORn5+P4OBgne/dtGmTyfNZWVlhx44d2mVQHTt2xIYNG9CwYUOd75PxVGNtbY1Lly7Bw8Oj3LM9lHCjLW3mzJlYs2YNZs6ciTFjxmj311+/fj0WLVqEAwcOyI6oCrt27arw2i5N1h4iAJCWllbp7/Xx8anGJJUTFxeHI0eOIDs7G23btkX37t1N9rOrfUHooUOHtLOyExISyv0DquwfVnVbuHAhrl27hpycHLi5uQEoXqfq6OgIJycnXL16Ff7+/ti5cycaNWokLWfZDZw+/PBDeHh4IDExEStXrpS2gdNzzz2nfcLu27evlAxV4erqigEDBui8J/Pf1ZDg4GCdlSMl+5bLfqopXaQo4Wm1MiIjI/Hll18iODgYY8eO1b7fqlUrnDp1SlquzZs3o1evXrCxscHmzZvL/T6NRoNnn33WhMkMe+qpp2RHqJS6desqepiyrM6dO+sMsZhStfcMHDlyBM2bN79vd41SrFu3Dl9++SVWrFih7YpNSkrCq6++ildeeQWdOnXCkCFD4OnpKXXHRDVs4ET/XmWfbGQ81fTv3x+rV6+Gi4sLIiMjMXjw4HJ3mlQKBwcHnDp1Cj4+PjrXzYkTJ/D4448jOztbSq7Sw0EV3SuV0svi5+eHkSNHYsSIEYo6MKssJycnDBo0CKGhodIa2fKU1wttyKRJk6oxyf+r7hmKpWfG+vn5ievXr1f3j/xX/P39DW7mk5CQIPz8/IQQQuzbt094enqaOJkuNWzgpAbvvfeeOHfunOwYqmRjY6Pd4728DaaUpm3btmLt2rVCCN3rJiIiQnTu3FlmNFVZuHChaNWqlbC2thbdu3cX69atE7m5ubJj6fnxxx/Fc889J2xsbERAQICYO3euuHjxouxYQgghfH19K/UqaXeqW7UPE7i6uiI1NRUeHh44d+6c9phGpbp06RLu3bun9/69e/e0Z9s3aNAAt2/fNnU0HSUbOJU9R172Bk5ubm6VHvJRwjkPP//8Mz788EN07doVo0aNwoABAxT1dJuenl6p75PxdNakSRO8/fbb6NatG4QQ2LBhQ7kTBWVvoSv+fzjlvffew8svv4yLFy+iqKgImzZtwunTpxEZGYlffvlFakY1ef311/H6668jISEBq1evxsSJEzF+/Hi8+OKLCA0NRdu2bWVHBFA8VNm3b19cu3YNa9euxerVqzFjxgyEhIQgNDQUffr0kbZ9suKO/a7uamPMmDHCzs5O+Pr6CisrK+Ht7S38/PwMvpSgd+/eom3btto1n0IU9wo8+uij4plnnhFCCLF582bpa2mVuoHT6tWrK/1SioSEBDFx4kRRt25d4erqKsaOHSv+/PNP2bGEEELnRL3S+12Ufk/W2vN9+/aJJ554QtStW1dYWVmJWrVqCVdXV72X7H0vhBCiQ4cO2mNh9+zZI7p37y7c3d2Fg4OD6NSpk9i2bZvkhELs379fbNmyRee9NWvWCF9fX+Hu7i7GjBmjyKdvIYqPKl+0aJF2A6dWrVqJlStXiqKiItnR9CxZskTY2dkJjUYj3N3dxYwZM8SdO3dkx5LOJEsLt27diqSkJEyaNAkzZ86Es7Ozwe+bPHlydUe5r8uXL+Oll15CbGys9qSoe/fuITg4GGvXrkW9evWwc+dOFBQUoGfPntJy5ufnY8KECVi9ejUKCwtRo0YNFBYW4sUXX8Tq1asVsdpBbQoKCrBlyxasWrUK27ZtQ5MmTTBq1CiMGDECtWrVkpKpRo0aaNiwIUaMGIFnn3223KeYkpUQspRdAqk0gwYNQnR0ND766CNFbUNbWq9evfDUU0/hrbfeAgAcPXoUbdu2xYgRI9C0aVP897//xauvvqqoLYoLCgrw448/YtWqVdi+fTvat2+PUaNG4cKFC1i2bBmCgoLw3XffyY6JK1euYM2aNVi9ejXS0tLQr18/bc6PPvoIDRo0QExMjNSMFy5cwObNm5Geno78/Hydz0yy0s6UlceIESPErVu3TPkjH9jJkye1WxAb2s5SKdLT08Wvv/4q1q9fL86cOSM7jsjKytL574peSpOXlye+//570bNnT1GjRg3RpUsX0bhxY+Hs7Cy+//57KZkuXbok5s2bJx555BFRr149MW3aNHHixAkpWSpy7tw5RT4FlrZhwwbh4eEhunfvLs6fPy87jh5PT0/x119/ab9+5513RKdOnbRfb9iwQTRt2lRGNK01a9aI3Nxc8b///U+89tprok6dOsLd3V1MmzZNnDx5Uud7ZW5NHBERIe7cuSOioqLEf/7zH2FjYyNatWolPv30U3Hjxg2d701KShI2NjZScpb4/fffhaOjo2jevLmoUaOGaN26tXB1dRW1atUS3bp1M0kGkxYDZDwlf+xl5eTkiIiICAmJipWeSFa2S1sJXduGxMfHiwkTJojatWuL+vXri7feekvbpSxEcbeih4eHxITF9u7dK0JDQ4Wzs7N44oknxJdffikKCwul5UlMTNT+/JJzHcp7KcXVq1fFwIEDhaurq5g4caKYMmWKzksmOzs7nVMzO3XqJGbPnq39OjU1VTg5OcmIplVyfVtZWYmQkBCxYcMGkZ+fb/B7s7OzxYgRI0ycsFhJThcXF/HKK69UOOyXk5MjdWhVCCEee+wx8d577wkh/pnYevv2bdGnTx/x2WefmSRDtQ8TlF5+1L9//wq/V8amLoD6NkYCdDd8KS0jIwMeHh7Slh/t3r0bnTp1Qo0aNbB79+4Kv1fmZiQlv7/g4GCcOnUKPXv2xJgxY/Dss8/qDbFcv34dHh4eipn8euXKFbzwwgvYvXs3rl27Ju1c9rLL4Ur2PSghex8EQwoLCzFz5kzMmTMH7du31xl20Wg02LFjh7RsPj4+WLt2Lbp06YL8/Hy4urpiy5Yt2s2vjh49iq5du0qdeFvyb3737l1FbNJTnpKcTk5Oejs5KlHpnUXd3NwQFxeHZs2aITExEc899xzOnTtX7RmqfRplrVq1tLPLXVxcFLO5UGmlN0Y6dOhQud+npOyinOOBExMTpTUOgG4DL7Oxv5+SRqtkDXJFKzDq1q2riEJg//79+Prrr/HDDz/gkUcewbJly6Qeu5uamgp3d3ftfyvd8ePHMXz4cGRmZiImJgbdunWTHUlH7969MX36dHz00Uf46aef4OjoiCeffFL7+ZEjRxSxDbVGo1F0IVBCo9GoohAAgJo1a2rnCdSvXx/JycnaXWSvX79ukgw8m0BlSpbuZWVl6RVXhYWFyM7OxtixY7Fs2TKJKf9x48YNrFy5EidPngQABAYGYuTIkVILFkD5E95KXLp0CZGRkVi1ahVu3LiBoUOHIjQ0FM2bN5cdTceePXvQsWNHvQmO9+7dw/79+9GlSxdJyYrNmzcPH3zwAV588UUsXry43EnMMl2/fh39+/dHXFwcnJycsGbNGvTr10/7eXBwMNq3b48PP/xQWkYrKys0b978vsvxZG81bmVlpfMgWh4lLG8GipdAPvPMMxgzZgzCwsLw888/Y8SIEdi0aRPc3Nzw+++/V3sGkxYDQUFB2LRpk97TzK1bt9C3b1+pXXRlJSUlITk5GV26dIGDg0O5T+KmtmbNGgghEBoaikWLFunMcre1tYWvry86dOggMeE/9uzZg2effRa1atVCu3btAAD/+9//cPPmTWzZskVqA2FlZYXZs2fDycmpwu8zyc5fFbCxsYGXlxdefvll9OnTR7vCpSyZJ64Byh22KlG/fn18+eWXitjK936ysrLg5OSkN1yVmZkJJycn2NraAiiefd6gQQOT7u5qZWWFadOm3fe6UcIBX2Xvj4Yo4XRXAEhJSUF2djZatmyJO3fuYNq0adi/fz8CAgKwYMECk/TEmLQYKO9p7OrVq/Dy8tJ21cuUkZGBQYMGYefOndBoNDh79iz8/f0RGhoKNzc3fPLJJ7IjAigem+/YsWO5jYMStGjRAh06dMDnn3+uvbEVFhZi/Pjx2L9/P44ePSotm5WVFRo2bFjhEkyNRoOUlBQTptJX0elwpd+X3dhaWVnhypUr2mGDEmfOnEG7du3ue6phdcvIyECdOnUq/f0tWrRAdHS04s6pKM3FxQWHDx+Gv7+/yX6mWnrU1JJTSUyy9dKRI0e0/33ixAntTn5AceOwdetWqbvmlTZlyhTY2NggPT1d56zrwYMHY+rUqYopBrp27YqioiKcOXMGV69e1RvTlt0tCxT3rmzcuFGnwbW2tsbUqVMRGRkpMVmx+Ph4xd8slD4WXzIpWKPRYMSIETq7NxYWFuLIkSPo2LGjrHhaVSkEAODcuXOKeDipiIwRXiX0jlaGWnIakpubi/Xr1yMnJwc9evRA48aNTfJzTVIMtG7dGhqNBhqNBkFBQXqfOzg44NNPPzVFlPuKiYnBtm3b9I6IDQgIqNJxmNXtjz/+wIsvvoi0tDRFPikCxccZnzx5Eo888ojO+ydPnpS+SY5abhZV7R4cP348Zs6cibp161ZTIl0l3bBCCDg7O8PBwUH7ma2tLdq3b48xY8aYJAtVP7VMMatqThlDLkDxSraCggJt+5efn48OHTrg+PHjcHR0xBtvvIHt27ebZOjXJMVAamoqhBDaU/VKdyXa2trCw8NDMTvm3blzx+AM1MzMTEXtWT927Fi0a9cOv/76K+rXr6+Yxq10L9CkSZMwefJkJCUloX379gCKi5hly5Zh3rx5siICUM9Nraq++eYbhIWFmawYWLVqFQDA19cXYWFhqjoulqqu9AqSypAxlAGgyqt/AgMDpeSMiYnBnDlztF9/++23SEtLw9mzZ+Ht7Y3Q0FDMnj0bv/76a/WHMcluBirSq1cv8e677wohijd/SElJEYWFhWLgwIFiwIABktP9w9HRUWdjHKUo2VCoZB/98l6yNx364IMPqrQf+bhx48S1a9eqMZFxlD6Jjx6cGn6PzGg8snKWnCtTYsiQIWLMmDHarw8dOiTq169vkiwmP67p7Nmz2Llzp8Fx7vfee8/UcfTMnz8fwcHBiI+PR35+Pt58800cP34cmZmZ2Ldvn+x4Wk888QSSkpJMNp5UWUof4y5R1dnOpn7iVpsrV64gLCwMsbGxuHr1ql7PixKGrcyNUnoD6cFZWVnpXCt//PEHZsyYof3a1dUVN27cMEkWkxYDX331FcaNG4e6devC09NT54+55HhR2Zo3b47Tp09j6dKlcHZ2RnZ2Nvr3748JEyagfv36suNpTZw4EdOmTcPly5fRokULvVUFspaaqWEzkgdRtnEjXSNGjEB6ejpmzJihqGErc8a/SfVr2rQptmzZgqlTp+L48eNIT0/X2QwrLS0N9erVM0kWkxYDs2fPxocffqg9lUtJXn75ZQQHB+Opp56Ct7c33n33XdmRKjRgwAAAQGhoqPY9JWz/unnzZvTq1Qs2NjbYvHlzhd/bp08fE6Wi6hYXF4e9e/eidevWsqNUKDIyEoMHD9ab/5Ofn4/vv/8ew4cPBwAsX77cZDfhskJDQw1ujHTnzh1MnDgRX3/9NYDilVkNGjSQEZGM5M0338SQIUPw66+/4vjx4+jduzf8/Py0n0dHR+Pxxx83SRaT7jMgazJJZTz11FM4ePAg8vPz4evri27duiEoKAhBQUHw9PSUHU/P/VY2yHpCL7tffXmUsuKhspydnZGYmKjIv93SZOUMDAzEt99+izZt2pj051aV0jdHAsrPeP36dXh6euLevXuSklWdku/5pcnMGRsbi19++QWenp6YOHGizgT2iIgIdO3aFU899VS15zBpz8DAgQMRExODsWPHmvLHVsquXbuQl5eH/fv3Y9euXdi1axe++eYbFBQUICAgQFscDBw4UHZUAMrtji89D0QJ+/lbmmHDhsHFxcXkP3fRokWYPn06li9fDl9fX5P//MoS5ewkeuHChfvuVlfdbt26BVF8kixu374Ne3t77WeFhYWIjo5W/L4YZallKENmzuDgYO1hVGWVndtUnUuHTdozMHfuXCxYsADPPPOMwXFu2Vu/lpWbm4v9+/fjt99+w5dffons7GxFPDmUSE5OxqJFi3T2/Z88ebIiDjMpz82bN6UervOglNAzkJubiyNHjhicfCt7yMXNzQ05OTm4d+8eHB0d9a5t2XvAt2nTBhqNBomJiWjWrJnO3vqFhYVITU3F008/jQ0bNkjLWHLyY3k0Gg0iIiIQHh5uwlT/TlxcHB577DFpy7IrO+Ry/vx5NGjQQDFL3MtTnT0YJi0GSo+F6AVRwNavJfLz83HgwAHs2rULO3fuxMGDB9GgQQN07dpV+8cj27Zt29CnTx+0bt0anTp1AgDs27cPiYmJ2LJlC3r06CE5IfDRRx/B19cXgwcPBlDcMxQVFYX69esjOjpa+sZDVTFu3DjMmjVL2mqCrVu3Yvjw4QZPMFPCkMuaNWsq/Fz2HvARERHa/y27t37JmR4DBgzQ7vsvw+7duyGEQFBQEKKionQO87K1tYWPj49i5ggUFhZi9erV2tUjZYtTpZwzY05DLkD1PpTw1ML/t2fPHp3G39vbG127dkXXrl3RpUsXvR0JZWvTpg1CQkL0Nu+ZPn06YmJipJ8aBhQXf99++y06duyI7du3Y9CgQVi/fj02bNiA9PR0xMTEyI4IQNlP3CUCAgLQs2dPvPfee9ImtpmDNWvWYPDgwTpd8EqTlpYGb29vRa/IeO2117B69Wo888wzBlePLFy4UFKyYiVDLm5ubjh79qzORkmFhYXYsmULpk+fjr///ltiyqqr1h5Kk+xmUEZeXp44deqUKCgokPHjDdJoNMLHx0d89tln4vLly7Lj3JednZ04c+aM3vunT58WdnZ2EhLps7e3F+np6UIIISZNmiReeeUVIURxRldXV5nRtH777Tfh7u6uyI2RSnN2dhZJSUmyY1QoKSlJhIeHiyFDhogrV64IIYSIjo4Wx44dk5xMX15enjh//rxIS0vTeSnFnj17xNChQ0WHDh3EhQsXhBBCREZGir1790pOVqxOnTri119/lR2jXCXXb3kva2trMXv2bNkxq6w6N0cy6UbMOTk5GDVqFBwdHdGsWTOkp6cDKF4zL3t72jfffBOenp54/fXX0aNHD0ycOBFRUVEGu2WVwN3dHYcPH9Z7//Dhw4qZZOTm5obz588DKO7m7t69O4DiyTqyu7VLTJw4EQMHDsSlS5dQVFSk81JKRgB4/vnnsWvXLtkxyrV79260aNECBw8exKZNm5CdnQ0ASExMlH6cbWlnz57Fk08+CQcHB/j4+MDPzw9+fn7w9fWtcBjTlKKiohASEgIHBwckJCQgLy8PQPHRxqW3rpXJ1tZWcRuelbZz507ExsZCCIGNGzdix44d2ldcXBzS09NVNffCJKqlxCjHpEmTxKOPPir27t0ratasqa1wfvrpJ9G6dWtTRinX7du3RXR0tHjzzTfF448/LmxsbESzZs3E+PHjxQ8//CA7nlZERIRwdXUV8+bNE3v27BF79uwRc+fOFa6urmLmzJmy4wkhhJgwYYLw8fER3bt3F3Xq1BG3b98WQgixbt060aZNG8npiqnhiVsIIe7cuSN69+4tXn75ZfHxxx+LxYsX67xka9++vfjkk0+EELpPLwcPHhReXl4yo+no2LGj6NKli4iOjhaHDh0Shw8f1nkpQevWrcWaNWuEELq/y4SEBFGvXj2Z0bQ+/vhjMX78eFFUVCQ7SoXOnTun+IxVUZ09AyYtBry9vcWBAweEELr/p86ePSucnZ1NGaXSMjIyRHh4uHBxcVFUt3FRUZFYsGCB8PLy0nZre3l5iUWLFinmjz8/P1/897//FZMmTRIJCQna9xcsWCC++uoricn+MXLkSLFixQrZMe5rxYoVokaNGsLJyUn4+PgIX19f7cvPz092PFGzZk2RkpIihNC9tlNTUxUzbCVE8ZkeJ0+elB2jQg4ODiI1NVUIofu7TE5OVszvsm/fvqJWrVrCz89P/Oc//xH9+vXTeSmJ0odchBAiLS3N4H27qKhIZ/hq7Nix1XZGikn3Gbh27ZrBLuw7d+4oZrJMUVER/vrrL+1eA/v27UN2dja8vb21Z7crgUajwZQpUzBlyhTcvn0bAPSWz8hmY2ODsLAwvfenTJkiIY1hS5cuxcCBA7F3715FL3cNDw9HREQEpk+fbvJjVivD1dUVly5d0utqP3ToELy8vCSl0hcYGKjYob8Snp6eSEpK0tuvIS4uTjGb97i6uqJfv36yY9xXVFQUXnrpJQwdOtTgkEt0dLTkhMX8/PwMrnrIzMyEn5+fdsjy888/r74Q1VJilOPJJ58US5YsEUL8cyKgEEK89tprIiQkxJRR9Hz00UeiV69ewsXFRWg0GtGwYUMxbNgwsXLlSm1OJcjJyRE///yzuHXrlt5nWVlZ4ueffxa5ubkSkhX7+eefRX5+vva/K3opgdKfuEu4ubkpejhj2rRponPnzuLSpUvak9ji4uKEv7+/+OCDD2TH04qNjRUdOnQQO3fuFNevXxdZWVk6LyWYM2eOCAwMFH/88YdwdnYWe/fuFd98841wd3fX3j+pctQw5CJE8YTHq1ev6r1/7tw54ejoaJoMQphuaWFcXBx69eqFYcOGYfXq1Xj11Vdx4sQJ7N+/H7t378ajjz5qqih6GjRogKeeegrdunVDt27dFDs5ZvHixdi8eTNiY2MNft69e3f069cPEyZMMHGyYmrbjtjT0xOTJk1S7BN3iSlTpsDd3R3vvPOO7CgG5efnY8KECVi9ejUKCwtRo0YNFBYW4sUXX8Tq1asVs5lLyb9x2Z5IIflMj7JZ5syZg7lz5yInJwcAYGdnh7CwMMyaNUtyOl3Xrl3D6dOnAQCPPPKIzhI+JXB0dMSJEyfg6+ursywvJSUFgYGByM3NlZpv6tSpAIrv62PGjNHZiriwsBAHDx6EtbW1SU7MNekwQefOnXH48GHMmzcPLVq0QExMDNq2bYsDBw6gRYsWpoyip6rrTatzW8iKfPvttzpHXJb1+uuvY+bMmdKKAbVtR5yfn4/BgwcruhAAim8M8+fPx7Zt29CyZUu94YwFCxZISlbM1tYWX331FWbMmIFjx44hOzsbbdq0QUBAgNRcZe3cuVN2hPvSaDQIDw/HG2+8gaSkJGRnZyMwMFBnoyTZSnbwi4yM1F7n1tbWGD58OD799FOdRk0mpQ+5HDp0CEBxAXj06FGdTa9sbW3RqlUrg0Ot1YGbDj0gWQdbuLm5ITExEd7e3gY/T09PR6tWrUx2BrYhzz//PEaPHo2QkBDFzAUpj9KfuEuUPta0LI1Go5gd38gyvPrqq/j999+xdOlS7Q6ocXFxmDRpEnr06FG9Y9tVMHfuXHzzzTf4+uuv0aNHD0RHRyMtLQ1TpkzBjBkzMHHiRNkRAQAjR47E4sWLpZwrUqLaewZu3bpV6e+V+YuoKlk11L1793Dt2rVyi4Fr165J32Lzxo0beOaZZ9CgQQOMHDkSI0aMUEQVbojSn7hLKPGJtqSLszKU8nsEgL1792L58uVISUnBDz/8AC8vL6xduxZ+fn7o3LmzlExVmZy8adOmakxSOVFRUdi4caPOaXq9e/eGg4MDBg0apJhiYPr06SgqKkJwcDBycnLQpUsX7ZCLUgoBAFi1ahUAICkpCcnJyejSpQscHBzKPVirOlR7MeDq6lrp/zNKGK9TumbNmuH3338vd35FTEwMmjVrZuJUumJjY5GWloZVq1YhMjISH374Ibp27YrRo0djwIAB0g4tMeTo0aPaY3ePHTum85kSezVk3izKKuniLJGQkIB79+7hkUceAQCcOXMG1tbWUucClaXU2eWyT0ysqpycHIPbYnt4eGjnOSiBGoZcgOJVAwMHDsTOnTuh0Whw9uxZ+Pv7Y9SoUXBzc8Mnn3xS/SGqe4birl27tK/Vq1cLT09PMX36dO2M8unTp4v69euL1atXV3cUo6rOzR8qsnz5clGzZk2xZcsWvc82b94satasKZYvX27yXBWJjY0VQ4cOFY6OjsLNzU2MHz9exMfHy46lKtevXxdBQUHabVZL/vZGjhwppk6dKjmdEJ988ol49tlnRWZmpva9zMxM8dxzz4mPP/5YYjJdapldrnRBQUFi4MCB4u7du9r3cnJyxMCBA0VwcLDEZOr00ksviZCQEHH+/Hmdv8utW7eKwMBAk2Qw6ZyB4OBgjB49Gi+88ILO+9999x2+/PJLRW+3WpbMI22HDRuG7777Dk2aNNE+hZ06dQpnzpzBoEGDsG7dOpNnqozbt2/ju+++wzvvvIOsrCzpwxmlKemJ25Dhw4fj6tWrWLFiBZo2bar929u2bRumTp2K48ePS83n5eVlsFfq2LFj6Nmzp2IOhFH67HIACAoKwqZNm/SO+r516xb69u2riPkhx44dQ0hICPLy8rSnjyYmJsLe3h7btm2T2juptiEXoHii47Zt29CqVSu9v8uWLVtqt/euTiZdTXDgwAF88cUXeu+3a9cOo0ePNmUUVfvmm2/Qp08ffPfddzhz5gyEEHjkkUcQERGBQYMGyY5nUGpqKlavXo3Vq1cjKytLe06BbBkZGRg0aJDc7rlKiImJwbZt2/ROzwwICEBaWpqkVP+4desWrl27pvf+tWvXtJtiKYHSZ5cDwK5du5Cfn6/3fm5uLvbu3Sshkb7mzZvj7Nmz+Pbbb3Hq1CkAwAsvvIChQ4fCwcFBaja1DbkAxaszDK3AyMzMNN2wqkn6H/7fww8/LN544w2999944w3x8MMPmzLKv1ad20Ia09y5c8WNGzek/Oy7d++KtWvXim7duglra2vh6+srIiIitCcZKoESuucqw8nJSXtKZemcf/31l6hdu7bMaEKI4t+jr6+viIqKEufPnxfnz58XGzduFH5+fmL48OGy42kpeUOfxMREkZiYKDQajdi5c6f268TERJGQkCDmzJkjfHx8pGak6tGrVy/x7rvvCiH+2ZCvsLBQDBw4UAwYMMAkGUxaDPz666/C3t5eNG/eXIwaNUqMGjVKtGjRQtjb2yvqOMy7d++KgwcPii1btihy17yqcHZ2NvnchoMHD4pXX31VuLq6Cnt7e/HCCy+I7du3K+bMhNLq1aunPaCm7D7wNWvWlBlNhxJuFhW5c+eOGDdunLCzs9MeE2trayvGjRsnsrOzZcfTKioqErNnzxY1a9bUnulhb2+v/d3KVPrYXUNHajs6OoqVK1dKy6e23UWFEKJbt24GH4aysrJEt27dTB+oHEePHhUeHh7i6aefFra2tuL5558XTZs2FfXq1TPZzqMm32fg/Pnz+Pzzz7VdS02bNsXYsWPRqFEjU8Yo19atWzF8+HCD+5crZYeyqpAxt8HKygqtWrXCqFGjMHToULi5uZnsZ1eVs7MzEhISEBAQoPO7io+PR0hICDIyMmRHBFA8RhscHIy2bdtix44d6NOnD44fP47MzEzs27cPDz30kOyIAIq7O5OTkwEADz30EGrWrCk5kWH5+fmKm12elpYGIQT8/f3x559/6uzmZ2trCw8PD6k7Oaptd1FAN3NpV69ehZeXFwoKCiQl05eVlYWlS5ciMTER2dnZaNu2LSZMmID69eub5Odz06EyAgIC0LNnT7z33nsGl86ojYxiICEhAW3btq3098vazREoXhv96KOPYtasWXB2dsaRI0fg4+ODIUOGoKioCBs3bjR5pvLIvlkQqcWRI0cAAK1bt8aOHTtQu3Zt7WeFhYXYunUrli9fjnPnzklKqDwmKQZK/mHup2XLltWc5P5cXFxw6NAhxTxp/VsyVz1UlqzdHAH1PHGnp6ejUaNGBlc4pKenl7sJVXWr7Mxtpczazs3NxaeffoqdO3fi6tWreltmJyQkSEr2j8jIyAo/Hz58uImSlC8yMhKDBw/Wm9yWn5+P77//XnpGKysr7bViqIlzcHDAp59+itDQUFNH06psuwiYpm00STFQ8g9T0Y9SStdSaGgoOnXqhFGjRsmOYhRqKAZkZ1TDE7e1tbXBI04zMjLg4eEh7doZOXJkpb6vZIc12YYOHYqYmBg8//zzqFevnl5x9f7770tK9o+yw2oFBQXIycmBra0tHB0dkZmZKSnZP5T691hC6UMuQOXaRcB0baNJlhampqaa4scYhVrOtyfjKHniDg8PN/iZrCfuskQ5+x5kZ2fD3t5eQqJiVW3kL1y4gAYNGkg7GOqXX35BdHS0dj99JTJ0rsjZs2cxbtw4vPHGGxIS6Svv7/HChQuKWNrn4+MDQNmHpSmtXTRJMVDyD1NZMseQ161bh5iYGNjb22PXrl06f/AajUZ1xcCTTz4pfd2vkvn5+ZX7hOPn5yf9Cadk/3+NRoMZM2YYPOK0devWktJVXWBgoLQhIaB4cyRnZ2cpP/vfCAgIwLx58zBs2DDt5GsZ2rRpA41GA41Gg+DgYNSo8U8TUlhYiNTUVDz99NPS8pWl5CGX0u3inj170LFjR53fJ1B8Fs3+/fur3IY+CJNuOlRZ33zzDcLCwqQUA+Hh4YiIiFD8+faV7aaTtde6Wij1ibuEko44NQbZ85U/+eQTvPXWW/jiiy9McoM1pho1akjfybFv374AgMOHDyMkJERnFYatrS18fX0xYMAASen0TZ48WefrskMusuc2lOjWrZvB+3lWVha6detmPsMEVSXzhqGW8+3L+x3l5eXpNBhkmFqeuEtOKxw5ciSWLFmiyqdaJWnXrh1yc3Ph7+8PR0dHvWFAJYzHb968WedrIQQuXbqkc1ywLCVzKnx9fTF48GBFFMwVUcOQC1D+Q0lGRobJlucqshiQ6eWXX8b69esVe779kiVLABQ3YitWrNCpzAsLC7Fnzx40adJEVrwHMmzYMJMfX62WJ+7Ss/Vffvnlcr9PKbP1le6FF17AxYsXMWfOHIMTCJWg5Om7hEajgbu7O4KCghSzPXZFf4tKp5QhF+Cf61uj0WDEiBE6qzMKCwtx5MgRdOzY0SRZWAyUofTz7RcuXAiguBH74osvdGbElnTTGTr/QZbc3FwcOXLE4DKuPn36AICUs8/V8sSthMlY5mT//v04cOCA9nAdJSq5TkrOeig9E14pCgsLsXDhQmzYsAHp6el6ZykooYelIkoYcgH+ub6FEHB2dtaZ32Vra4v27dtjzJgxJsnCYqAMpZ9vXzIDtVu3bti0aZOid/dT8m6OanniVsqSPGORfQ01adIEd+/elZqhIjdv3kR4eDjWr1+v7eJ2c3PDkCFDMHv2bL2TDGWJiIjAihUrMG3aNLz77rsIDw/HuXPn8NNPP+G9996THU9LyUMuwD/Xt6+vL8LCwqTu2KnIHQhlrzsn41Dybo5qWx9vLmRf2zExMYiIiMCHH35ocOmwqYerSsvMzESHDh1w8eJFDB06FE2bNgUAnDhxAt999x0aNWqE/fv3K+IB4KGHHsKSJUvwzDPPwNnZGYcPH9a+98cff+C7776THREA9OZ+lR1yUdJeIrIpshgYN24cZs2aJWU1QQmln28PFK/p3bx5s8FuOtnDGYD57eZI5QsNDcXixYv1hlvu3LmDiRMn4uuvvwZQfDZJgwYNpG34UtI4lL2WS65vmb1Vr7/+OmJjY/H777/rFc+XL19Gz549ERwcrB0qlKlmzZo4efIkvL29Ub9+ffz6669o27YtUlJS0KZNG2RlZcmOqEPJQy5A8RLnitqXlJSUas9g8mECpY4hl1DL+faxsbHo06cP/P39cerUKTRv3hznzp2DEKJK5wJUp+effx67du1iMWAB1qxZg3nz5ukVA3fv3kVkZKS2GJB9IFnJXBEl+umnn7B8+XKDvWienp6YP38+xo4dq4hioGHDhrh06RK8vb3x0EMPISYmBm3btsVff/2lt0WxLGoZcgGKC8HSCgoKcOjQIWzdutVkqx5MWgwoeQy5xJQpU2BjY4P09HRtNx0ADB48GFOnTlVMMfD2228jLCwMERERcHZ2RlRUFDw8PDB06FDFbPrB3RzN361btyCKj0LH7du3dZaaFRYWIjo6Wm/ttExdu3aVHaFcly5dQrNmzcr9vHnz5rh8+bIJE5WvX79+iI2NxRNPPIGJEydi2LBhWLlyJdLT0zFlyhTZ8Socclm9ejViY2MVM+QC6O+HUGLZsmWIj483SQaTDhMoeQy5hKenJ7Zt24ZWrVrpjG+mpKSgZcuWyM7Olh0RAHTG6dzc3BAXF4dmzZohMTERzz33nCJO41q5ciXGjh0Le3t71KlTR283R1N0fVH1Kn0gjCEajQYREREGt3uW5ebNm/jzzz8N9k7K3ITGy8sL69evR+fOnQ1+vnfvXgwePFgRs+DL+uOPP7B//34EBATg2WeflR1HVUMuFUlJSUHr1q1x69atav9ZJu0ZuHLlCqZOnarYQgAoHuMsvQFNiczMTMV0fwHFY3Yl8wTq16+P5ORk7VOFoZ4XGdSymyM9uJ07d0IIgaCgIERFRekcFWtrawsfHx80aNBAYkJdW7ZswdChQ5GdnQ0XFxe9AlVmMRASEoLw8HBs375db+OwvLw8zJgxQzG9fmW1b98e7du3lx1DS01DLhXZuHGjzjVVnUxaDKhhDPnJJ59EZGQkZs2aBaD4BlFUVIT58+ejW7duktP9o3379oiLi0PTpk3Ru3dvTJs2DUePHsWmTZsUc1GqZTdHenAl3e6pqanw9vZW3CTbsqZNm4bQ0FDMmTPHYNEv08yZM9GuXTsEBARgwoQJaNKkCYQQOHnyJD777DPk5eVh7dq1smMCAObOnYt69erpHQH89ddf49q1a3jrrbckJSumpiEX4J8zH0oIIXD58mVcu3YNn332mUkymHSYICcnBwMHDoS7u7tix5DVcr59SkoKsrOz0bJlS9y5cwfTpk3TdtMtWLBAEfuuT5kyBe7u7ordzZGMa+/evVi+fDlSUlLwww8/wMvLC2vXroWfn1+5Xd+mVrNmTRw9elSxy5ZTU1Mxfvx4xMTEaLcc12g06NGjB5YuXYrGjRtLTljM19cX3333nd7ueAcPHsSQIUOkn8intiGXiIgIna+trKzg7u6Op556ymQ7ypq0GFDLGLKSz7cfPnw4li1bpp21nZiYiMDAQL3CSgkmTZqEyMhItGrVSpG7OZLxREVF4aWXXsLQoUOxdu1anDhxAv7+/li6dCmio6MVc2BW//79MWTIEAwaNEh2lArduHEDZ8+eBQA0btzYZF3FlWVvb4+TJ0/Cz89P5/2UlBQEBgYiNzdXUrJioaGhSE5OLnfIJSQkBP7+/tpVLmTiYsDT0xOTJk1S9Bhyyfn2hro7lXC+fdnTCl1cXKQeCVuRioZVNBoNduzYYcI0VJ3atGmDKVOmYPjw4ToTbw8dOoRevXpJ7ZItvQvdtWvXMHPmTIwcOdJg72TJ8maqWEBAAN5//30MGzZM5/21a9fi/fffl/5gd+HCBbRr1w52dnblDrnEx8dLX+pa4uLFi4iKisKZM2cAAI888gj69+8PLy8v04UQJuTm5iaSkpJM+SOrzMrKSly5ckXv/evXrwsrKysJiXRpNBqdfE5OTiI5OVliIiIhHBwcRGpqqhBC928yOTlZ2NnZSUxWfM1U5qWE61stPvroI1GnTh3x9ddfi3Pnzolz586JlStXijp16og5c+bIjieEECIlJUU8/fTTwsrKSuffOCQkRJw9e1Z2PK1ly5YJOzs7odFoRK1atUStWrWERqMRdnZ2YtmyZSbLYdIJhEo/ERBQ/vn2aqSG3Rzp3/H09ERSUhJ8fX113o+Li5Pea1V2+SD9e2+88QYyMjIwfvx47aome3t7vPXWW3j77bclpyvm5+eH3377TdFDLr/++ismTZqE119/HdOmTdMORV+6dAn//e9/MXnyZPj6+qJ3797VnsWkwwRKHkMuOd9+8eLFGDNmjMHz7a2trbFv3z5ZEQEUTyzZsWOH9g+6Y8eO2LBhAxo2bKjzfS1btpQRT0d5uzmGhoYqajdH+vfmzp2Lb775Bl9//TV69OiB6OhopKWlYcqUKZgxYwYmTpwoO2K5bt68qajd6NQkOzsbJ0+ehIODAwICAhS1/FoNnnrqKXTu3BmzZ882+Pm7776LuLg47Nq1q9qzmLQYUPIYckm23bt3o0OHDnrn25ecKhUQECArIoB/Nnkx9M9W8r5SdnMcPnw4rl69ihUrVqBp06baceRt27Zh6tSpOH78uOyIZCRCCMyZMwdz585FTk4OAMDOzg5hYWHaZbpK8NFHH8HX1xeDBw8GAAwcOBBRUVGoX78+oqOjFX20sVJduHABAPQeSOj+XFxc8Ndff+GRRx4x+Pnp06fx2GOPmWTTIUUeVCST0s+3T0tLq9T3KWFpoVp2cyTjyc/PR1JSErKzsxEYGAgnJyfZkXT4+fnh22+/RceOHbF9+3YMGjQI69evx4YNG5Ceno6YmBjZEVWhqKgIs2fPxieffKK9jp2dnTFt2jSEh4crdoK40txvqWtKSgpatGiBO3fuVHsWkx9UBChzDFkt59tXtZEfP348Zs6cKeUESLXs5kjGY2tri8DAQNkxynX58mXtDPJffvkFgwYNQs+ePeHr64snnnhCcjr1CA8Px8qVKzFv3jx06tQJQPH8kA8++AC5ubn48MMPJSdUh2bNmuHnn38u9zyHn376qcLNk4zJpMWAkk8ErFWrlrSfXZ2++eYbhIWFSSkG1LKbIz2Y0gX0/cguoku4ubnh/PnzaNSoEbZu3aodqxVCKGJoTS3WrFmDFStW6CzFbNmyJby8vDB+/HgWA5U0YcIEjBs3DnZ2dnjllVdQo0Zxk3zv3j0sX74c7777rsl2IDRpMaDkEwFXrVol7WdXJ5mjQPPnz0dwcDDi4+ORn5+PN998U2c3R1I3NRbQ/fv3x4svvoiAgABkZGSgV69eAIBDhw4pZnc/NcjMzDS4M16TJk2QmZkpIZE6vfzyyzh69Chee+01vP3223jooYcghNDuMDtp0iSMGDHCJFlMvukQx5BNq/TvWQYl7+ZIlqegoACLFy/G+fPnMWLECLRp0wYAsHDhQjg7O2P06NGSE6rDE088gSeeeAJLlizReX/ixIn466+/8Mcff0hKpk5//PEH1q1bp10C+fDDD2PIkCEmPWfGpMWAs7MzEhISEBAQoNNIxcfHIyQkBBkZGaaKYjFkFgNK382RjCcoKAibNm3SW6J369Yt9O3bl7tNmpndu3fjmWeegbe3Nzp06AAAOHDgAM6fP4/o6Gg8+eSTkhOap+qcA2bSYqB379549NFHMWvWLDg7O+PIkSPw8fHBkCFDUFRUhI0bN5oqisWQWQyU3Tq5REZGBjw8PDhGa0asrKxw+fJlvX/rq1evwsvLCwUFBZKSFW9H3KtXL9jY2OhsTWwItyOuvL///hvLli3DqVOnAABNmzbF+PHjFXVktbmpzu3nTTpngGPIloW7OZq/I0eOaP/7xIkTOmcQFBYWYuvWrabdX92Avn37aguVvn37lvt9StmfQy0aNGigN1HwwoULeOWVV/Dll19KSmXeqvPZ3aTFQPPmzXHmzBksXboUzs7OyM7ORv/+/TmGXI2GDRsGFxcXk/7Mkt0cNRoNZsyYYXA3x9atW5s0E1WP1q1bQ6PRQKPRICgoSO9zBwcHfPrppxKS/aP0dsTcmrh6ZWRkYOXKlSwGVMikxUDJGHJ4eLjBzziGXDW5ubk4cuQIrl69qneTK+nu/Pzzz02e69ChQwCKq9ijR4/q7ebYqlUrhIWFmTwXGV9qaiqEEPD398eff/4Jd3d37We2trbw8PCAtbW1xIREVBkmLQb8/PzKHUP28/NjF10VbN26FcOHD8f169f1PpPd3blz504Ayt/Nkf69kk2wlPzEXXbGe0UmTZpUjUmIlMukEwitrKxw5coVnacHoHiL3cDAQJNsuWguAgIC0LNnT7z33nuoV6+e7Dg6KrsZjVI2oqF/LzIyssLPhw8fbqIk+vz8/Cr1fRqNBikpKdWcxrwlJiaibdu2fLCrJtU5IdwkPQMcQza+K1euYOrUqYorBAB1bkZD/87kyZN1vi4oKEBOTg5sbW3h6OgotRhITU2V9rPNzf0K/Zs3b5omiIWqzjlgJikGOIZsfM8//zx27dqFhx56SHYUPea6myOV78aNG3rvnT17FuPGjcMbb7whIdH9lXSKyj4XRU3uV+jXqlVLauGnZrLngJl0mIBjyMaTk5ODgQMHwt3dHS1atICNjY3O5xz7JCWIj4/HsGHDtGvRlWDlypVYuHChdre3gIAAvP7669x9sBpcuHABDRo04CmG96GEOWAmKQY4hmx8K1euxNixY2Fvb486deroPN1w7JOU4vDhw+jSpYtJzmOvjPfeew8LFizAxIkTdXbOW7p0KaZMmYKZM2dKTmheqnOTHHOihDlgJikGRo4cWanvY/dy5Xl6emLSpEmYPn06q26SruzOfkIIXLp0CUuXLkWjRo3w22+/SUqmy93dHUuWLMELL7yg8/66deswceJEg09m9OBkn42iFi4uLjh06JDUYV+TzBlgI298+fn5GDx4MAsBUoSyO/tpNBq4u7sjKChI6mmkZRUUFKBdu3Z67z/66KO4d++ehEREypgDZtI5A2Q8U6ZMgbu7O9555x3ZUYi0rl27BgB6y4eVYuLEibCxscGCBQt03g8LC8Pdu3exbNkyScnME3sGKkcJc8BMuukQGU9hYSHmz5+Pbdu2oWXLlnp/PGVvdkTV5ebNmwgPD8f69eu1qwrc3NwwZMgQzJ49W+8kQ1MrWdoMFPdYrFixAjExMdrjYQ8ePIj09HTOgidp1q1bh5iYGNjb22PXrl16c8BMUQywZ0ClunXrVu5nGo2GR8aSSWRmZqJDhw64ePEihg4diqZNmwIoPrTou+++Q6NGjbB//364ublJy1jRtVIarxvj4wTCylHCHDAWA0T0wF5//XXExsbi999/15sFffnyZfTs2RPBwcFYuHChpIQkE4cJKqd27dr466+/pM4Z4OwzlUtKSsK2bdtw9+5dANV7xCVRWT/99BM+/vhjg8uhPD09MX/+fPz4448SklF1Cg0Nxe3bt/Xev3PnDkJDQ7VfnzhxQnt+BZXv5Zdfxvr166VmYM+ASmVkZGDQoEHYuXMnNBoNzp49C39/f4SGhsLNzU1RM7jJfNnZ2SE5ORkNGzY0+PmFCxfQuHFj5ObmmjhZ+eLj47Fhwwakp6cjPz9f5zPudVI51tbWBg+du379Ojw9Pbkyo4omTZqEyMhItGrVStocMPYMqNSUKVNgY2OD9PR0nbMeBg8ejK1bt0pMRpakbt26OHfuXLmfp6amonbt2qYLdB/ff/89OnbsiJMnT+LHH39EQUEBjh8/jh07dvBMjUq4desWsrKyIITA7du3cevWLe3rxo0biI6O1isQ6P6OHj2KNm3awMrKCseOHcOhQ4e0r8OHD5skA1cTqFRMTAy2bdum90QWEBCAtLQ0SanI0oSEhCA8PBzbt2/XOXMEAPLy8jBjxgw8/fTTktLpmzNnDhYuXIgJEybA2dkZixcvhp+fH1599VXUr19fdjzFc3V1hUajgUajwcMPP6z3uUajQUREhIRk6lZy7LtMLAZU6s6dOzo9AiUyMzNhZ2cnIRFZopkzZ6Jdu3YICAjAhAkT0KRJEwghcPLkSXz22WfIy8vD2rVrZcfUSk5OxjPPPAOg+JC0O3fuQKPRYMqUKQgKCmJDdh87d+6EEAJBQUGIiorS6fWxtbWFj48PGjRoIDGhuiUlJSE5ORldunSBg4MDhBAmO0iLxYBKPfnkk4iMjMSsWbMAFFfkRUVFmD9/fqWXUhH9Ww0bNsSBAwcwfvx4vP322zonAfbo0UO7HbFSuLm5aSe+eXl54dixY2jRogVu3ryJnJwcyemUr2vXrgCKh3+8vb154qORlDcHbNSoUSabA8ZiQKXmz5+P4OBgxMfHIz8/H2+++SaOHz+OzMxM7Nu3T3Y8siB+fn747bffcOPGDe1JgI0bN1bUXIESXbp0wfbt29GiRQsMHDgQkydPxo4dO7B9+3YEBwfLjqcaPj4+2Lt3L5YvX46UlBT88MMP8PLywtq1a+Hn54fOnTvLjqgqpeeAlezVARTPAZs6dSqLASpf8+bNcebMGSxduhTOzs7Izs5G//79MWHCBI59khRubm54/PHHZceo0NKlS7UrG8LDw2FjY4P9+/djwIABePfddyWnU4+oqCi89NJLGDp0KBISEpCXlwcAyMrKwpw5cxAdHS05obooYQ4YlxaqVHp6Oho1amSwmy49PR3e3t4SUhGRJWjTpg2mTJmC4cOH62wsdOjQIfTq1QuXL1+WHVFVnJ2dkZCQgICAAJ3fZ3x8PEJCQpCRkVHtGbi0UKX8/Py0h8KUlpGRAT8/PwmJiJTP2toaV69e1Xs/IyMD1tbWEhKp0+nTp9GlSxe992vVqoWbN2+aPpDKlcwBKyFjDhiHCVSqvFmm2dnZsLe3l5CISPnK6wjNy8vTWxpJ5fP09ERSUhJ8fX113o+Li+PWww9ACXPAWAyoTMkJbBqNBjNmzNBZXlhYWIiDBw+idevWktIRKdOSJUsA/HNqoZOTk/azwsJC7NmzB02aNJEVT3XGjBmDyZMn4+uvv4ZGo8Hff/+NAwcOICwsDDNmzJAdT3WUMAeMcwZUpqTLaPfu3ejQoYPO04ytrS18fX0RFhaGgIAAWRGJFKdk6CwtLQ0NGzbUGRIouW5mzpyJJ554QlZEVRFCYM6cOZg7d652SaadnR3CwsK0y52p8pQwB4zFgEqNHDkSS5YsgbOzs+woRKrRrVs3bNq0SeqRyuYkPz8fSUlJyM7ORmBgoE6PC1VeeWc9ZGRkwMPDA4WFhdWegcWAyvTv379S38cDV4jur7CwEEePHoWPjw8LBJLGysoKV65cgbu7u877aWlpCAwMxJ07d6o9A+cMqAwPUyF6cK+//jpatGiBUaNGobCwEF26dMGBAwfg6OiIX375BU899ZTsiIpV2QcRgA8jlaWkOWAsBlRm1apVsiMQqdYPP/yAYcOGAQC2bNmCc+fO4dSpU1i7di3Cw8O5e2cF+CBifIcOHQJQPAfj6NGjenPAWrVqhbCwMJNk4TABEVkMe3t7JCUloWHDhnjllVfg6OiIRYsWITU1Fa1atcKtW7dkRyQLpIQ5YOwZICKLUa9ePZw4cQL169fH1q1b8fnnnwMAcnJyuOlQFQQFBWHTpk1wdXXVef/WrVvo27cvduzYISeYypQeenn55ZfL/T5TDLuwGCAiizFy5EgMGjQI9evXh0ajQffu3QEABw8e5D4DVbBr1y7k5+frvZ+bm4u9e/dKSKROShp6YTFARBbjgw8+QPPmzXH+/HkMHDgQdnZ2AIqXdk2fPl1yOuU7cuSI9r9PnDihcwZBYWEhtm7dCi8vLxnRVElJc8A4Z4CIiCrFyspKuzGOoabDwcEBn376KUJDQ00djf4lHlRERGavd+/eyMrK0n49b948nQN1MjIyEBgYKCGZuqSmpiI5ORlCCPz5559ITU3Vvi5evIhbt26xEFAp9gwQkdkru8Obi4sLDh8+rD1U58qVK2jQoIFJdnojUiLOGSAis1f2mYfPQP9O6eN2DRk+fLiJkpCxsBggIqIqmTx5ss7XBQUFyMnJga2tLRwdHVkMqBDnDBCR2dNoNHonwhk6IY4q58aNGzqv7OxsnD59Gp07d8a6detkx6MHwDkDRGT2rKys0KtXL+1Swi1btiAoKAg1a9YEAOTl5WHr1q2cM/AvxcfHY9iwYTh16pTsKFRFHCYgIrNXdne3kvMJSmPX9r9Xo0YN/P3337Jj0ANgzwARURkXLlxAgwYNYGXFkVRDNm/erPO1EAKXLl3C0qVL0ahRI/z222+SktGDYjFARFRG2aWHpKtskaTRaODu7o6goCB88sknqF+/vqRk9KA4TEBEVAafkSpWVFQEALh27RoAwN3dXWYcMgL2gRERUaXdvHkTEyZMQN26deHp6QlPT0/UrVsXr732ms6ujqQu7BkgIqJKyczMRIcOHXDx4kUMHToUTZs2BVB8aNHq1asRGxuL/fv3w83NTXJSqioWA0REVCkzZ86Era0tkpOTUa9ePb3PevbsiZkzZ2LhwoWSEtKD4jABEVEZ3JDIsJ9++gkff/yxXiEAAJ6enpg/fz5+/PFHCcno32IxQERUBicQGnbp0iU0a9as3M+bN2+Oy5cvmzARGQuLASKyGKGhobh9+7be+3fu3NE5evfEiRPw8fExZTRVqFu3Ls6dO1fu56mpqahdu7bpApHRcJ8BIrIYZY8yLnH9+nV4enri3r17kpKpQ2hoKJKTk7F9+3bY2trqfJaXl4eQkBD4+/vj66+/lpSQHhQnEBKR2bt16xaEEBBC4Pbt27C3t9d+VlhYiOjoaL0CgfTNnDkT7dq1Q0BAACZMmIAmTZpACIGTJ0/is88+Q15eHtauXSs7Jj0A9gwQkdmzsrKqcFKgRqNBREQEwsPDTZhKnVJTUzF+/HjExMRo51ZoNBr06NEDS5cuRePGjSUnpAfBYoCIzN7u3bshhEBQUBCioqJ0xrVtbW3h4+ODBg0aSEyoPjdu3MDZs2cBAI0bN+ZcAZVjMUBEFiMtLQ3e3t5cOkhUBlcTEJHF8PHxQVxcHIYNG4aOHTvi4sWLAIC1a9ciLi5OcjoieVgMEJHFiIqKQkhICBwcHJCQkIC8vDwAQFZWFubMmSM5HZE8LAaIyGLMnj0bX3zxBb766ivY2Nho3+/UqRMSEhIkJiOSi8UAEVmM06dPo0uXLnrv16pViyfukUVjMUBEFsPT0xNJSUl678fFxcHf319CIiJlYDFARBZjzJgxmDx5Mg4ePAiNRoO///4b3377LcLCwjBu3DjZ8Yik4Q6ERGQxpk+fjqKiIgQHByMnJwddunSBnZ0dwsLCMHHiRNnxiKThPgNEZHHy8/ORlJSE7OxsBAYGwsnJSXYkIqlYDBAREVk4DhMQkVnr379/pb9306ZN1ZiESLlYDBCRWatVq5bsCESKx2ECIiIiC8elhURkMYKCggxuLnTr1i0EBQWZPhCRQrBngIgshpWVFS5fvgwPDw+d969evQovLy8UFBRISkYkF+cMEJHZO3LkiPa/T5w4gcuXL2u/LiwsxNatW+Hl5SUjGpEisGeAiMyelZUVNBoNAMDQLc/BwQGffvopQkNDTR2NSBFYDBCR2UtLS4MQAv7+/vjzzz/h7u6u/czW1hYeHh6wtraWmJBILhYDREREFo5zBojIYkRGRlb4+fDhw02UhEhZ2DNARBbDzc1N5+uCggLk5OTA1tYWjo6OyMzMlJSMSC7uM0BEFuPGjRs6r+zsbJw+fRqdO3fGunXrZMcjkoY9A0Rk8eLj4zFs2DCcOnVKdhQiKdgzQEQWr0aNGvj7779lxyCShhMIichibN68WedrIQQuXbqEpUuXolOnTpJSEcnHYQIishhWVrqdoRqNBu7u7ggKCsInn3yC+vXrS0pGJBeLASKyONeuXQMAnc2HiCwZ5wwQkUW4efMmJkyYgLp168LT0xOenp6oW7cuXnvtNYMnGRJZEvYMEJHZy8zMRIcOHXDx4kUMHToUTZs2BVB8aNF3332HRo0aYf/+/Xr7EBBZChYDRGT2Xn/9dcTGxuL3339HvXr1dD67fPkyevbsieDgYCxcuFBSQiK5WAwQkdnz9fXF8uXLERISYvDzrVu3YuzYsTh37pxpgxEpBOcMEJHZu3TpEpo1a1bu582bN8fly5dNmIhIWVgMEJHZq1u3boVP/ampqahdu7bpAhEpDIsBIjJ7ISEhCA8PR35+vt5neXl5mDFjBp5++mkJyYiUgXMGiMjsXbhwAe3atYOdnR0mTJiAJk2aQAiBkydP4rPPPkNeXh7i4+PRqFEj2VGJpGAxQEQWITU1FePHj0dMTAxKbnsajQY9evTA0qVL0bhxY8kJieRhMUBEFuXGjRs4e/YsAKBx48acK0AEFgNEREQWjxMIiYiILByLASIiIgvHYoCIiMjCsRggIiKycCwGiIiILByLASIiIgvHYoCIiMjCsRggIiKycP8HANelr7Xb2lsAAAAASUVORK5CYII=" id="289" name="Google Shape;289;p19"/>
          <p:cNvSpPr/>
          <p:nvPr/>
        </p:nvSpPr>
        <p:spPr>
          <a:xfrm>
            <a:off x="155575" y="-136525"/>
            <a:ext cx="296863" cy="296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descr="data:image/png;base64,iVBORw0KGgoAAAANSUhEUgAAAgMAAAJICAYAAAD8ROf4AAAAOXRFWHRTb2Z0d2FyZQBNYXRwbG90bGliIHZlcnNpb24zLjYuMCwgaHR0cHM6Ly9tYXRwbG90bGliLm9yZy89olMNAAAACXBIWXMAAA9hAAAPYQGoP6dpAABlaUlEQVR4nO3deViU5f4G8HtAVgFBBVGULSnF3azc0gSVtJO55FKaKWq5pKZSWWSFmpqn3NLK0lSsTBMrLVIMV9QsDor7wiKouYKiiCzC8/uDHxPDDAg2zPO+M/fnuuY6McN1cR/kfZ/v+6waIYQAERERWSwr2QGIiIhILhYDREREFo7FABERkYVjMUBERGThWAwQERFZOBYDREREFo7FABERkYVjMUBERGThWAwQERFZuBqV/cYeVgOrM4dRbPs7UXaESglp0Ep2BCIishDbi3647/dUuhhQAzayREREVWdWxQARkWxq6KHkgxOVxWKAiMiI2NCSGrEYIIP4dEP0YHjtkBqxGCCDeLMgIrIcLAaIiIyIhTSpEfcZICIisnAsBoiIiCycWQ0TqGHiDsBuRCIiUhazKgbYyBIREVWdWRUD7BkgIiKqOrMqBtjIEpFsango4b2SyjKrYoCISDY2tKRGZlUMqKEiB3izICIiZTGrYoCNLBHJpoaHEt4rqSyzKgaIiGRjQ0tqxE2HiIiILByLASIiIgvHYoCIiMjCcc4AEZERcQIhqRGLASIiI2JDS2rEYoCIyIjYM0BqZFbFgBouQoAXIpE54/VNamRWxQAvQiIioqozq2KAPQNERERVZ1bFABtZIiKiquM+A0RERBaOxQAREZGFYzFARERk4VgMEBERWTgWA0RERBbOrFYTEBHJpoYlzlx5RWWxGCAiMiI2tKRGZlUMqKEiB3izICIiZTGrYoCNLBHJpoaHEt4rqSyzKgaIiGRjQ0tqxNUEREREFo49A0RERsRhAlIjFgNEREbEhpbUiMMEREREFo49A0RERsRhAlIjFgNEREbEhpbUiMMEREREFo49A0RERsRhAlIj9gwQERFZOPYMEBEZEZ+6SY1YDBARGRGHCUiNWAwQERkRG1pSIxYDRERGxJ4BUiMWA0RERsSGltSIxQAZxKcbogfDa4fUiMUAGcSbBRGR5WAxQERkRCykSY246RAREZGFM6ueATWM1QF8ciAiImVhzwAREZGFM6ueAT5xExERVR17BoiIiCwciwEiIiILZ1bDBGQ8apiMyWEhIiLjYDFABrGhJXowLKRJjThMQEREZOHYM0BEZER86iY1YjFARGREHCYgNeIwARERkYVjzwARkRHxqZvUiD0DREREFo7FABERkYVjMUBERGThOGeADOKMaCIiy8FigAxiQ0v0YFhIkxqxGCAiMiI2tKRGLAaIiIyIPQOkRpxASEREZOFYDBAREVk4sxomUEP3HMAuOiJzxuub1MisigFehEQkmxoeSnivpLI4TEBERGThzKpngIhINj51kxqxZ4CIiMjCmVXPgBrG6gA+ORARkbKYVTHARpaIZFPDQwnvlVQWhwmIiIgsnFn1DBARycanblIj9gwQERFZOPYMEBEZEecMkBqxGCAiMiI2tKRGLAaIiIyIPQOkRiwGiIiMiA0tqRGLASIiI2LPAKkRiwEiIiNiQ0tqxGKAiMiI2DNAasR9BoiIiCwciwEiIiILx2KAiIjIwrEYICIisnCcQEhEZEScnEdqxGKAiMiIuJqA1IjFABGREbGhJTUyq2JADRU5wJsFEREpi1kVA2xkiUg2NTyU8F5JZXE1ARERkYUzq54BMh4+3RARWQ4WA2QQG1qiB8Nrh9SIwwREREQWjsUAERGRhWMxQEREZOFYDBAREVk4TiAkIjIirsQhNWLPABERkYUzq54BNVTkAKtyInPG65vUyKyKAV6ERCSbGh5KeK+kssyqGCAiko0NLakR5wwQERFZOBYDREREFo7FABERkYXjnAEiIiPiBEJSI7MqBtRwEQK8EInMGa9vUiOzKgZ4ERKRbGp4KOG9ksoyq2KAiEg2NrSkRpxASEREZOHYM0BEZEQcJiA1YjFARGREbGhJjThMQEREZOHYM0BEZEQcJiA1MqtiQA0XIcALkcic8fomNeIwARERkYUzq54BVuRERERVZ1bFABGRbGoYruSDE5XFYoCIyIjY0JIacc4AERGRhWPPABGREXGYgNSIxQARkRGxoSU14jABERGRhWMxQEREZOFYDBAREVk4FgNEREQWzqwmEKphFi/ACUZERKQsZlUMsJElItnU8FDCeyWVZVbFABGRbGxoSY1YDBARGRF7BkiNWAwQERkRG1pSI64mICIisnDsGSAiMiIOE5AasWeAiIjIwrEYICIisnAcJiAiMiJ2wZMasRggIjIizhkgNeIwARERkYVjzwARkRHxqZvUyKyKATV0zwG8WRARkbKYVTHARpaIiKjqzKoYYM8AERFR1ZlVMcBGloiIqOq4moCIiMjCmVXPABGRbGoYrmQvKpXFYoCIyIjY0JIasRggIjIi9gyQGrEYIIN4QyN6MPy7JDViMUAG8YZGRGQ5WAwQERkRe9VIjcyqGFDDRQjwQiQyZ7y+SY24zwAREZGFYzFARERk4cxqmIDdc8ajhiEX/nsTERmHWRUDZDxsaImILAeHCYiIiCwcewbIIA4TED0YXjukRiwGiIiMiA0tqRGLATKINzQiIsvBOQNEREQWjsUAERGRheMwARGREXECIakRewaIiIgsHHsGiIiMiE/dpEYsBoiIjIjDBKRGLAaIiIyIDS2pkVkVA2qoyAHeLIiISFnMqhhgI0tERFR1XE1ARERk4VgMEBERWTgWA0RERBbOrOYMEBHJpoaJzJxfRWWxZ4CIiMjCmVXPgBoqcoBVOZE54/VNamRWxQAvQiIioqozq2KAiEg2NfRQ8sGJymIxQERkRGxoSY04gZCIiMjCsWeAiMiIOExAasRigIjIiNjQkhqxGCAiMiL2DJAamVUxoIaLEOCFSGTOeH2TGnECIRERkYUzq54BVuREJJsaeih5r6Sy2DNARERk4cyqZ4CISDY+dZMasWeAiIjIwrFngIjIiDhngNSIxQARkRGxoSU1YjFARGRE7BkgNWIxQERkRGxoSY04gZCIiMjCmVXPgBq65wA+ORARkbKYVTHARtZ41FBY8d+biMg4zKoYUEMDBqijEVNDRiIiMg6zKgbYgBmPGgor/nuTEvHaITUyq2KAjIc3C6IHw2uH1IirCYiIiCwcewbIIHZ1Ej0YXjukRiwGyCDeLIgeDK8dUiMWA0RERsSeAVIjzhkgIiKycCwGiIiILByHCYiIjIhd8KRG7BkgIiKycCwGiIiILByLASIiIgvHOQNEREbEpYWkRuwZICIisnBm1TOghoocYFVOZM54fZMamVUxwIuQiIio6jhMQEREZOHMqmeAwwRERERVZ1bFABtZIiKiqjOrYoCISDY19FDywYnKMqtiQA0XIcALkcic8fomNTKrYoAXIRERUdWZVTHAngEiIqKq49JCIiIiC2dWPQN84iYiIqo69gwQERFZOBYDREREFs6shgmIiGRTw0RmDqlSWewZICIisnBm1TOghoocYFVOZM54fZMamVUxwIuQiIio6jhMQEREZOHMqmeAiEg2NQxXsheVymIxQERkRGxoSY1YDBARGRF7BkiNWAwQERkRG1pSI04gJCIisnAsBoiIiCycWQ0TqGGsDmA3IhERKYtZFQNsZImIiKrOrIoBIiLZ1NBDyQcnKovFABGREbGhJTUyq2JADRU5wJsFEREpi1kVA2xkiYiIqo5LC4mIiCycWfUMEBHJpobhSvaiUlksBoiIjIgNLamRWRUDaqjIAd4siIhIWcyqGGAjS0REVHWcQEhERGThzKpngIhINjUMV7IXlcpizwAREZGFYzFARERk4cxqmEAN3XMAu+iIzBmvb1Ij9gwQERFZOLPqGWBFTkREVHVmVQyQ8ahhyIXFHykRrx1SIxYDZBBvFkQPhtcOqRHnDBAREVk4FgNEREQWjsMERERGxDkDpEYsBsgg3tCIiCwHiwEyiA0tEZHlYDFARGRELKRJjTiBkIiIyMKxGCAiIrJwLAaIiIgsHOcMkEFcTUBEZDlYDJBBbGiJiCwHhwmIiIgsHIsBIiIiC8digIiIyMKxGCAiIrJwLAaIiIgsHFcTEBEZEZflkhqxGCAiMiI2tKRGZlUMqKEiB3izICIiZTGrYoCNLBHJpoaHEt4rqSyzKgaIiGRjQ0tqxGKAiMiI2DNAamRWxYAaLkKAFyKROeP1TWpkVsUAL0IiIqKq46ZDREREFs6segY4TEBERFR1ZlUMsJElIiKqOg4TEBERWTiz6hngMAEREVHVmVUxwEaWiIio6jhMQEREZOHMqmeAiEg2NQxXsheVymIxQERkRGxoSY04TEBERGThWAwQERFZOA4TEBEZEecMkBqxGCAiMiI2tKRGZlUMqKEiB3izICIiZTGrYoCNLBERUdWZVTFARCSbGnoo+eBEZbEYICIyIja0pEZcWkhERGThWAwQERFZOLMaJlDDWB2gjm5ENfwu1fB7JCJSA7MqBtg4GA9/l0QPhoU0qZFZFQNERLKxoSU14pwBIiIiC8digIiIyMKxGCAiIrJwnDNABnESFBGR5TCrYkANDRigjkZMDRmJiMg4zKoYYANGRLKp4aGE90oqy6yKASIi2djQkhpxAiEREZGFYzFARERk4VgMEBERWTgWA0RERBaOxQAREZGFM6vVBGpY0gNwtjERESmLWRUDbGSJiIiqzqyKAfYMEBERVR3nDBAREVk4s+oZIONRQy8Le1iIiIyDPQNEREQWzqx6BvikaDz8XRIRWQ72DBAREVk4FgNEREQWjsUAERGRhWMxQEREZOHMagIhEZFsXJZLasRigIjIiNjQkhqxGCAiMiL2DJAamVUxoIaLEOCFSGTOeH2TGnECIRERkYUzq54BVuRERERVx54BIiIiC2dWPQNERLKpYe4Se1GpLBYDRERGxIaW1IjDBERERBaOxQAREZGFYzFARERk4ThngIjIiDiBkNTIrIoBNVyEAC9EInPG65vUyKyKAV6EREREVcc5A0RERBaOxQAREZGFYzFARERk4cxqzgARkWxqmMjM+VVUFosBIiIjYkNLasRhAiIiIgvHngEiIiPiMAGpEXsGiIiILBx7BoiIjIhP3aRGLAaIiIyIwwSkRiwGiIiMiA0tqRGLATKITzdERJaDxQAZxIaW6MGwkCY14moCIiIiC8eeASIiI+JTN6kRiwEiIiPiMAGpEYsBIiIjYkNLasQ5A0RERBaOPQNkELs6iYgsB4sBMogNLRGRBRGS5Obmivfff1/k5ubKinBfzGg8asjJjMajhpzMaDxqyMmMFdMIIYSMIuTWrVuoVasWsrKy4OLiIiPCfTGj8aghJzMajxpyMqPxqCEnM1aMEwiJiIgsHIsBIiIiC8digIiIyMJJKwbs7Ozw/vvvw87OTlaE+2JG41FDTmY0HjXkZEbjUUNOZqyYtAmEREREpAwcJiAiIrJwLAaIiIgsHIsBIiIiC8digIiIyMKxGCAiiyCEQHp6OnJzc2VHIVIckxUDvBCJzFNBQQFCQ0ORmpoqO0qFhBBo3Lgxzp8/LzuK2cjPz8fp06dx79492VEqlJSUhG3btuHu3bsAiv8WSJdJiwE1XIihoaG4ffu23vt37txBaGiohESG7dmzx+AFeO/ePezZs0dCIn07d+6UHYFMwMbGBlFRUbJj3JeVlRUCAgKQkZEhO8p97d27F8OGDUOHDh1w8eJFAMDatWsRFxcnOVmxnJwcjBo1Co6OjmjWrBnS09MBABMnTsS8efMkp/tHRkYGunfvjocffhi9e/fGpUuXAACjRo3CtGnTJKdTFpMVA2q5ENesWaOtHku7e/cuIiMjJSQyrFu3bsjMzNR7PysrC926dZOQSN/TTz+Nhx56CLNnz1Z0EajkG++dO3cwbtw4eHl5wd3dHUOGDMG1a9dkx9LTt29f/PTTT7Jj3Ne8efPwxhtv4NixY7KjlCsqKgohISFwcHDAoUOHkJeXB6D42p4zZ47kdMXefvttJCYmYteuXbC3t9e+3717d6xfv15iMl1TpkxBjRo1kJ6eDkdHR+37gwcPxtatWyUm05WQkICjR49qv/7555/Rt29fvPPOO8jPzzdNCFMekbh582bRuXNncfToUVP+2ErJysoSN2/eFBqNRiQlJYmsrCztKzMzU6xZs0bUr19fdkwtjUYjrl69qvf+6dOnhbOzs4RE+q5duyYWLFggWrVqJWrUqCF69uwp1q9fL/Ly8mRH09q4caNwcHAQo0ePFnZ2diI5OVkIIcSnn34qevXqJTmdEFOmTBE1a9YUr7zyipg8ebJwd3cXffv2lR1Lz6xZs4Srq6sYMGCAmDNnjli8eLHOSylcXV2Fra2tsLKyEvb29sLNzU3npQStW7cWa9asEUII4eTkpP2bTEhIEPXq1ZMZTcvb21scOHBACKGb8ezZs4q5/wghRL169cThw4eFELo5k5OTRc2aNWVG09GuXTuxceNGIURxNnt7e/HCCy+Ixo0bi8mTJ5skg0l3IHRzc0NOTg7u3bsHW1tbODg46Hxu6EnXVKysrKDRaMr9XKPRICIiAuHh4SZMpa9///4AiivHp59+WmfbysLCQhw5cgSPPPKIoqpeoLjyXbVqFdatWwcAePHFFzFq1Ci0atVKaq42bdpgypQpGD58OJydnZGYmAh/f38cOnQIvXr1wuXLl6Xm8/Pzw/z58zFw4EAAwP/+9z+0b98ed+/eRY0aNaRmK83Pz6/czzQaDVJSUkyYpnxr1qyp8POXX37ZREnK5+joiBMnTsDX11fnbzIlJQWBgYGKmHfl6OiIY8eOwd/fXydjYmIiunTpgqysLNkRAQDOzs5ISEhAQECATs74+HiEhIQopqe6Vq1aSEhIwEMPPYSPPvoIO3bswLZt27Bv3z4MGTLEJD2rJr2bLFq0yJQ/rkp27twJIQSCgoIQFRWF2rVraz+ztbWFj48PGjRoIDFhsVq1agEonoPh7OysU1DZ2tqiffv2GDNmjKx45Wrbti08PT1Rp04dzJs3D19//TU+++wzdOjQAV988QWaNWsmJdfp06fRpUsXvfdr1aqFmzdvmj5QGRcuXECnTp20Xz/66KOwsbHB33//DW9vb4nJdCl98mAJJTT29+Pp6YmkpCT4+vrqvB8XFwd/f385ocpo164dfv31V0ycOBEAtA9SK1asQIcOHWRG0/Hkk08iMjISs2bNAlCcs6ioCPPnz1fMcCpQfD8vKioCAPz+++/4z3/+AwBo1KgRrl+/brIQVMq5c+dEYWGh7Bj39cEHH4js7GzZMe4rPz9f/PDDD6JXr16iRo0aon379uKrr74S2dnZIjU1VQwdOlQ0bdpUWj4/Pz+xfft2IYRuN+KaNWuk5iphZWWlNxzk7OwsUlJSJCWqWF5enjh16pQoKCiQHeW+7t69qzMcmJWVJTuSEEKIOXPmiMDAQPHHH38IZ2dnsXfvXvHNN98Id3d3sWTJEtnxhBBC7N27Vzg5OYmxY8cKe3t7MXnyZNGjRw9Rs2ZNER8fLzue1tGjR4WHh4d4+umnha2trXj++edF06ZNRb169URSUpLseFrdunUTw4cPF5GRkcLGxkacPXtWCCHErl27hI+Pj0kymLwYSEpKEuHh4WLIkCHiypUrQgghoqOjxbFjx0wdpVw3btwQ27ZtE2vXrhVr1qzReVHlvfbaa6JOnTqidu3aYvLkyQbnily6dEloNBoJ6Yop/car0WhEixYtRJs2bbQva2tr0axZM533ZLtz544IDQ0V1tbWwtraWltUvfbaa2Lu3LmS0/0jOztbTJgwQbi7uwsrKyu9lxIUFRWJ2bNni5o1awqNRiM0Go2wt7cX7777ruxoOpKSksTo0aPFY489Jpo2bSqGDh0qjhw5IjuWnps3b4rZs2eLgQMHil69eonw8HDx999/y46lIzExUTRv3ly4uLiIDz74QPv+a6+9Jl544QWTZDDpnIHdu3ejV69e6NSpE/bs2YOTJ0/C398f8+bNQ3x8PDZu3GiqKOXasmULhg4diuzsbLi4uOjMI9BoNFLnNZR25coVhIWFITY2FlevXtVbN1tYWCgp2T+Cg4MxevRo9O/fv9wjOe/du4d9+/aha9euJk5XTAiBOXPmYO7cucjJyQFQfIxoWFiYtmtRpoiIiEp93/vvv1/NSSo2efJk7Nu3D4sWLcLTTz+NI0eOwN/fHz///DM++OADHDp0SGq+EhMmTMDOnTsxa9YsvPTSS1i2bBkuXryI5cuXY968eRg6dKjsiFr5+flISkpCdnY2AgMD4eTkJDsSmVhubi6sra1hY2NT7T/LpMVAhw4dMHDgQEydOlVnMseff/6J/v3748KFC6aKUq6S9ahz5szRWYqiNL169UJ6ejpee+011K9fX2/y43PPPScp2T/27NmDjh076k10u3fvHvbv329wrF4W3nj/HR8fH6xfvx7t27fXubaTkpLQtm1b3Lp1S3ZEAIC3tzciIyPx1FNPwcXFBQkJCWjcuDHWrl2LdevWITo6WnZEREZG4rHHHkPTpk113s/NzcWGDRswfPhwScl0FRYW4scff8TJkycBAIGBgXjuuecUNbEVAG7cuIGVK1fq5Bw5cqTOvDAluHnzJjZu3Ijk5GS88cYbqF27NhISElCvXj14eXlVfwCT9D/8v5o1a2rHOkuPz6ampgo7OztTRimXo6OjNpeSOTk5iUOHDsmOUSErKyvtUFBp169fV0yXbGnp6ekiPT1ddowquXv3rvjvf/8rO4ZwcHDQXjelr+3Dhw8LFxcXmdF01KxZU6SlpQkhhPDy8hIHDx4UQgiRkpKimKVmGo1GODk5aZealbh8+bJirptjx44Jf39/4ejoqB2qqlmzpvD19VXU0vHdu3cLFxcX0ahRI9GvXz/Rr18/4e3tLVxcXMTu3btlx9NKTEwUdevWFY0bNxY1atTQXj/h4eHipZdeMkkGk55N4Orqqt0BqrRDhw6ZpvKphJCQEMTHx8uOcV+NGjVS/JaaQgiDyzUzMjJQs2ZNCYn03bt3DzNmzECtWrXg6+sLX19f1KpVC++++y4KCgpkxwMAXLt2Db/88gtiYmK0wz8FBQVYvHgxfH19FbHjW8ns8hJKnV3u7++vXfnQpEkTbNiwAUDx8KCrq6vEZLoiIiLw0ksv4YMPPpAdxaDRo0ejWbNmuHDhAhISEpCQkIDz58+jZcuWeOWVV2TH05owYQIGDx6M1NRUbNq0CZs2bUJKSgqGDBmCCRMmyI6nNXXqVIwcORJnz57V2cSpd+/epttR1iQlx/+bNm2a6Ny5s7h06ZJwdnYWZ8+eFXFxccLf319n0oSp/fzzz9rXihUrhLe3t3j//ffFxo0bdT77+eefpWUsa9u2baJnz54iNTVVdhQ9JRW4lZWV6N27t/brfv36iT59+ghfX18REhIiO6YQQoixY8cKDw8P8cUXX4jExESRmJgovvjiC+Hp6SnGjh0rO57Yu3evqFWrltBoNMLKyko8/vjj4vjx4yIgIEA0bdpUfP755yInJ0d2TNXMLl+wYIF2E6Tt27cLe3t7YWdnJ6ysrMSiRYskpyum0WjElStXxIEDB4Snp6cYMGCAyMnJUVTPgL29vcFJ30ePHhX29vYSEhlmb28vTp06pff+qVOnFJXTxcVFu7qhdM/auXPnTNZrbtJiIC8vT4wePVrUqFFDaDQaYWNjI6ysrMSwYcPEvXv3TBlFR8mM3fu9lHIhCqG7k5qTk5OidlIbMWKEGDFihNBoNGLw4MHar0eMGCFeeeUVMWfOHHHt2jWpGUu4uLiI6Ohovfd//fVXRXRvd+3aVbzwwgvi6NGjIiwsTGg0GvHwww+LH374QXY0PWqZXV7auXPnRFRUlEhMTJQdRav08FpaWppo1aqVaN26tfjjjz8Ucw9q2bKliI2N1Xs/NjZWNG/eXEIiwzp27Ch+/PFHvfd//PFH8cQTT5g+UDnc3d1FQkKCEEK3GIiJiRENGzY0SQaTTiAskZ6ejmPHjiE7Oxtt2rRBQECAqSOonhp2UouIiEBYWJhihgQM8fDwwO7du/Uma508eRJdunSRfg5AnTp1sHfvXgQGBuLu3btwcnLCpk2bFDFBVO1yc3N1umSVwsrKCpcvX4aHhweA4kOBhg4ditjYWNy5c0cRK4Wio6Px5ptv4oMPPkD79u0BAH/88QdmzpyJefPmoXPnztrvdXFxkRUT69evx5tvvomJEyfq5Fy2bBnmzZunc923bNlSVkyMHj0aGRkZ2LBhA2rXro0jR47A2toaffv2RZcuXUyyYZ+UYoBIKWbOnIlTp05h1apV2uWPeXl5GDVqFAICAqQv2SvbMDg7O+Pw4cN46KGHpOYCgFu3bmlv9PdbLSCzQSitsLAQc+bMwRdffIErV67gzJkz8Pf3x4wZM+Dr64tRo0bJjoiIiAi88cYbequZ3n//fezZs0cRp4FaWf0z3axkfkhJU1L6a41GI7V4KZ3TEI1Go4icWVlZeP755xEfH4/bt2+jQYMGuHz5Mjp06IDo6GiTPFBVezEwdepUzJo1CzVr1sTUqVMr/N4FCxZUZ5RKWbJkicH3NRoN7O3t0bhxY3Tp0gXW1tYmTqYvOTkZq1atQnJyMhYvXgwPDw/89ttv8Pb2lra9b9u2bREbGws3Nze0adOmwvMeEhISTJjMsH79+iE2NhZ2dnbacxISExORn5+P4OBgne/dtGmTyfNZWVlhx44d2mVQHTt2xIYNG9CwYUOd75PxVGNtbY1Lly7Bw8Oj3LM9lHCjLW3mzJlYs2YNZs6ciTFjxmj311+/fj0WLVqEAwcOyI6oCrt27arw2i5N1h4iAJCWllbp7/Xx8anGJJUTFxeHI0eOIDs7G23btkX37t1N9rOrfUHooUOHtLOyExISyv0DquwfVnVbuHAhrl27hpycHLi5uQEoXqfq6OgIJycnXL16Ff7+/ti5cycaNWokLWfZDZw+/PBDeHh4IDExEStXrpS2gdNzzz2nfcLu27evlAxV4erqigEDBui8J/Pf1ZDg4GCdlSMl+5bLfqopXaQo4Wm1MiIjI/Hll18iODgYY8eO1b7fqlUrnDp1SlquzZs3o1evXrCxscHmzZvL/T6NRoNnn33WhMkMe+qpp2RHqJS6desqepiyrM6dO+sMsZhStfcMHDlyBM2bN79vd41SrFu3Dl9++SVWrFih7YpNSkrCq6++ildeeQWdOnXCkCFD4OnpKXXHRDVs4ET/XmWfbGQ81fTv3x+rV6+Gi4sLIiMjMXjw4HJ3mlQKBwcHnDp1Cj4+PjrXzYkTJ/D4448jOztbSq7Sw0EV3SuV0svi5+eHkSNHYsSIEYo6MKssJycnDBo0CKGhodIa2fKU1wttyKRJk6oxyf+r7hmKpWfG+vn5ievXr1f3j/xX/P39DW7mk5CQIPz8/IQQQuzbt094enqaOJkuNWzgpAbvvfeeOHfunOwYqmRjY6Pd4728DaaUpm3btmLt2rVCCN3rJiIiQnTu3FlmNFVZuHChaNWqlbC2thbdu3cX69atE7m5ubJj6fnxxx/Fc889J2xsbERAQICYO3euuHjxouxYQgghfH19K/UqaXeqW7UPE7i6uiI1NRUeHh44d+6c9phGpbp06RLu3bun9/69e/e0Z9s3aNAAt2/fNnU0HSUbOJU9R172Bk5ubm6VHvJRwjkPP//8Mz788EN07doVo0aNwoABAxT1dJuenl6p75PxdNakSRO8/fbb6NatG4QQ2LBhQ7kTBWVvoSv+fzjlvffew8svv4yLFy+iqKgImzZtwunTpxEZGYlffvlFakY1ef311/H6668jISEBq1evxsSJEzF+/Hi8+OKLCA0NRdu2bWVHBFA8VNm3b19cu3YNa9euxerVqzFjxgyEhIQgNDQUffr0kbZ9suKO/a7uamPMmDHCzs5O+Pr6CisrK+Ht7S38/PwMvpSgd+/eom3btto1n0IU9wo8+uij4plnnhFCCLF582bpa2mVuoHT6tWrK/1SioSEBDFx4kRRt25d4erqKsaOHSv+/PNP2bGEEELnRL3S+12Ufk/W2vN9+/aJJ554QtStW1dYWVmJWrVqCVdXV72X7H0vhBCiQ4cO2mNh9+zZI7p37y7c3d2Fg4OD6NSpk9i2bZvkhELs379fbNmyRee9NWvWCF9fX+Hu7i7GjBmjyKdvIYqPKl+0aJF2A6dWrVqJlStXiqKiItnR9CxZskTY2dkJjUYj3N3dxYwZM8SdO3dkx5LOJEsLt27diqSkJEyaNAkzZ86Es7Ozwe+bPHlydUe5r8uXL+Oll15CbGys9qSoe/fuITg4GGvXrkW9evWwc+dOFBQUoGfPntJy5ufnY8KECVi9ejUKCwtRo0YNFBYW4sUXX8Tq1asVsdpBbQoKCrBlyxasWrUK27ZtQ5MmTTBq1CiMGDECtWrVkpKpRo0aaNiwIUaMGIFnn3223KeYkpUQspRdAqk0gwYNQnR0ND766CNFbUNbWq9evfDUU0/hrbfeAgAcPXoUbdu2xYgRI9C0aVP897//xauvvqqoLYoLCgrw448/YtWqVdi+fTvat2+PUaNG4cKFC1i2bBmCgoLw3XffyY6JK1euYM2aNVi9ejXS0tLQr18/bc6PPvoIDRo0QExMjNSMFy5cwObNm5Geno78/Hydz0yy0s6UlceIESPErVu3TPkjH9jJkye1WxAb2s5SKdLT08Wvv/4q1q9fL86cOSM7jsjKytL574peSpOXlye+//570bNnT1GjRg3RpUsX0bhxY+Hs7Cy+//57KZkuXbok5s2bJx555BFRr149MW3aNHHixAkpWSpy7tw5RT4FlrZhwwbh4eEhunfvLs6fPy87jh5PT0/x119/ab9+5513RKdOnbRfb9iwQTRt2lRGNK01a9aI3Nxc8b///U+89tprok6dOsLd3V1MmzZNnDx5Uud7ZW5NHBERIe7cuSOioqLEf/7zH2FjYyNatWolPv30U3Hjxg2d701KShI2NjZScpb4/fffhaOjo2jevLmoUaOGaN26tXB1dRW1atUS3bp1M0kGkxYDZDwlf+xl5eTkiIiICAmJipWeSFa2S1sJXduGxMfHiwkTJojatWuL+vXri7feekvbpSxEcbeih4eHxITF9u7dK0JDQ4Wzs7N44oknxJdffikKCwul5UlMTNT+/JJzHcp7KcXVq1fFwIEDhaurq5g4caKYMmWKzksmOzs7nVMzO3XqJGbPnq39OjU1VTg5OcmIplVyfVtZWYmQkBCxYcMGkZ+fb/B7s7OzxYgRI0ycsFhJThcXF/HKK69UOOyXk5MjdWhVCCEee+wx8d577wkh/pnYevv2bdGnTx/x2WefmSRDtQ8TlF5+1L9//wq/V8amLoD6NkYCdDd8KS0jIwMeHh7Slh/t3r0bnTp1Qo0aNbB79+4Kv1fmZiQlv7/g4GCcOnUKPXv2xJgxY/Dss8/qDbFcv34dHh4eipn8euXKFbzwwgvYvXs3rl27Ju1c9rLL4Ur2PSghex8EQwoLCzFz5kzMmTMH7du31xl20Wg02LFjh7RsPj4+WLt2Lbp06YL8/Hy4urpiy5Yt2s2vjh49iq5du0qdeFvyb3737l1FbNJTnpKcTk5Oejs5KlHpnUXd3NwQFxeHZs2aITExEc899xzOnTtX7RmqfRplrVq1tLPLXVxcFLO5UGmlN0Y6dOhQud+npOyinOOBExMTpTUOgG4DL7Oxv5+SRqtkDXJFKzDq1q2riEJg//79+Prrr/HDDz/gkUcewbJly6Qeu5uamgp3d3ftfyvd8ePHMXz4cGRmZiImJgbdunWTHUlH7969MX36dHz00Uf46aef4OjoiCeffFL7+ZEjRxSxDbVGo1F0IVBCo9GoohAAgJo1a2rnCdSvXx/JycnaXWSvX79ukgw8m0BlSpbuZWVl6RVXhYWFyM7OxtixY7Fs2TKJKf9x48YNrFy5EidPngQABAYGYuTIkVILFkD5E95KXLp0CZGRkVi1ahVu3LiBoUOHIjQ0FM2bN5cdTceePXvQsWNHvQmO9+7dw/79+9GlSxdJyYrNmzcPH3zwAV588UUsXry43EnMMl2/fh39+/dHXFwcnJycsGbNGvTr10/7eXBwMNq3b48PP/xQWkYrKys0b978vsvxZG81bmVlpfMgWh4lLG8GipdAPvPMMxgzZgzCwsLw888/Y8SIEdi0aRPc3Nzw+++/V3sGkxYDQUFB2LRpk97TzK1bt9C3b1+pXXRlJSUlITk5GV26dIGDg0O5T+KmtmbNGgghEBoaikWLFunMcre1tYWvry86dOggMeE/9uzZg2effRa1atVCu3btAAD/+9//cPPmTWzZskVqA2FlZYXZs2fDycmpwu8zyc5fFbCxsYGXlxdefvll9OnTR7vCpSyZJ64Byh22KlG/fn18+eWXitjK936ysrLg5OSkN1yVmZkJJycn2NraAiiefd6gQQOT7u5qZWWFadOm3fe6UcIBX2Xvj4Yo4XRXAEhJSUF2djZatmyJO3fuYNq0adi/fz8CAgKwYMECk/TEmLQYKO9p7OrVq/Dy8tJ21cuUkZGBQYMGYefOndBoNDh79iz8/f0RGhoKNzc3fPLJJ7IjAigem+/YsWO5jYMStGjRAh06dMDnn3+uvbEVFhZi/Pjx2L9/P44ePSotm5WVFRo2bFjhEkyNRoOUlBQTptJX0elwpd+X3dhaWVnhypUr2mGDEmfOnEG7du3ue6phdcvIyECdOnUq/f0tWrRAdHS04s6pKM3FxQWHDx+Gv7+/yX6mWnrU1JJTSUyy9dKRI0e0/33ixAntTn5AceOwdetWqbvmlTZlyhTY2NggPT1d56zrwYMHY+rUqYopBrp27YqioiKcOXMGV69e1RvTlt0tCxT3rmzcuFGnwbW2tsbUqVMRGRkpMVmx+Ph4xd8slD4WXzIpWKPRYMSIETq7NxYWFuLIkSPo2LGjrHhaVSkEAODcuXOKeDipiIwRXiX0jlaGWnIakpubi/Xr1yMnJwc9evRA48aNTfJzTVIMtG7dGhqNBhqNBkFBQXqfOzg44NNPPzVFlPuKiYnBtm3b9I6IDQgIqNJxmNXtjz/+wIsvvoi0tDRFPikCxccZnzx5Eo888ojO+ydPnpS+SY5abhZV7R4cP348Zs6cibp161ZTIl0l3bBCCDg7O8PBwUH7ma2tLdq3b48xY8aYJAtVP7VMMatqThlDLkDxSraCggJt+5efn48OHTrg+PHjcHR0xBtvvIHt27ebZOjXJMVAamoqhBDaU/VKdyXa2trCw8NDMTvm3blzx+AM1MzMTEXtWT927Fi0a9cOv/76K+rXr6+Yxq10L9CkSZMwefJkJCUloX379gCKi5hly5Zh3rx5siICUM9Nraq++eYbhIWFmawYWLVqFQDA19cXYWFhqjoulqqu9AqSypAxlAGgyqt/AgMDpeSMiYnBnDlztF9/++23SEtLw9mzZ+Ht7Y3Q0FDMnj0bv/76a/WHMcluBirSq1cv8e677wohijd/SElJEYWFhWLgwIFiwIABktP9w9HRUWdjHKUo2VCoZB/98l6yNx364IMPqrQf+bhx48S1a9eqMZFxlD6Jjx6cGn6PzGg8snKWnCtTYsiQIWLMmDHarw8dOiTq169vkiwmP67p7Nmz2Llzp8Fx7vfee8/UcfTMnz8fwcHBiI+PR35+Pt58800cP34cmZmZ2Ldvn+x4Wk888QSSkpJMNp5UWUof4y5R1dnOpn7iVpsrV64gLCwMsbGxuHr1ql7PixKGrcyNUnoD6cFZWVnpXCt//PEHZsyYof3a1dUVN27cMEkWkxYDX331FcaNG4e6devC09NT54+55HhR2Zo3b47Tp09j6dKlcHZ2RnZ2Nvr3748JEyagfv36suNpTZw4EdOmTcPly5fRokULvVUFspaaqWEzkgdRtnEjXSNGjEB6ejpmzJihqGErc8a/SfVr2rQptmzZgqlTp+L48eNIT0/X2QwrLS0N9erVM0kWkxYDs2fPxocffqg9lUtJXn75ZQQHB+Opp56Ct7c33n33XdmRKjRgwAAAQGhoqPY9JWz/unnzZvTq1Qs2NjbYvHlzhd/bp08fE6Wi6hYXF4e9e/eidevWsqNUKDIyEoMHD9ab/5Ofn4/vv/8ew4cPBwAsX77cZDfhskJDQw1ujHTnzh1MnDgRX3/9NYDilVkNGjSQEZGM5M0338SQIUPw66+/4vjx4+jduzf8/Py0n0dHR+Pxxx83SRaT7jMgazJJZTz11FM4ePAg8vPz4evri27duiEoKAhBQUHw9PSUHU/P/VY2yHpCL7tffXmUsuKhspydnZGYmKjIv93SZOUMDAzEt99+izZt2pj051aV0jdHAsrPeP36dXh6euLevXuSklWdku/5pcnMGRsbi19++QWenp6YOHGizgT2iIgIdO3aFU899VS15zBpz8DAgQMRExODsWPHmvLHVsquXbuQl5eH/fv3Y9euXdi1axe++eYbFBQUICAgQFscDBw4UHZUAMrtji89D0QJ+/lbmmHDhsHFxcXkP3fRokWYPn06li9fDl9fX5P//MoS5ewkeuHChfvuVlfdbt26BVF8kixu374Ne3t77WeFhYWIjo5W/L4YZallKENmzuDgYO1hVGWVndtUnUuHTdozMHfuXCxYsADPPPOMwXFu2Vu/lpWbm4v9+/fjt99+w5dffons7GxFPDmUSE5OxqJFi3T2/Z88ebIiDjMpz82bN6UervOglNAzkJubiyNHjhicfCt7yMXNzQ05OTm4d+8eHB0d9a5t2XvAt2nTBhqNBomJiWjWrJnO3vqFhYVITU3F008/jQ0bNkjLWHLyY3k0Gg0iIiIQHh5uwlT/TlxcHB577DFpy7IrO+Ry/vx5NGjQQDFL3MtTnT0YJi0GSo+F6AVRwNavJfLz83HgwAHs2rULO3fuxMGDB9GgQQN07dpV+8cj27Zt29CnTx+0bt0anTp1AgDs27cPiYmJ2LJlC3r06CE5IfDRRx/B19cXgwcPBlDcMxQVFYX69esjOjpa+sZDVTFu3DjMmjVL2mqCrVu3Yvjw4QZPMFPCkMuaNWsq/Fz2HvARERHa/y27t37JmR4DBgzQ7vsvw+7duyGEQFBQEKKionQO87K1tYWPj49i5ggUFhZi9erV2tUjZYtTpZwzY05DLkD1PpTw1ML/t2fPHp3G39vbG127dkXXrl3RpUsXvR0JZWvTpg1CQkL0Nu+ZPn06YmJipJ8aBhQXf99++y06duyI7du3Y9CgQVi/fj02bNiA9PR0xMTEyI4IQNlP3CUCAgLQs2dPvPfee9ImtpmDNWvWYPDgwTpd8EqTlpYGb29vRa/IeO2117B69Wo888wzBlePLFy4UFKyYiVDLm5ubjh79qzORkmFhYXYsmULpk+fjr///ltiyqqr1h5Kk+xmUEZeXp44deqUKCgokPHjDdJoNMLHx0d89tln4vLly7Lj3JednZ04c+aM3vunT58WdnZ2EhLps7e3F+np6UIIISZNmiReeeUVIURxRldXV5nRtH777Tfh7u6uyI2RSnN2dhZJSUmyY1QoKSlJhIeHiyFDhogrV64IIYSIjo4Wx44dk5xMX15enjh//rxIS0vTeSnFnj17xNChQ0WHDh3EhQsXhBBCREZGir1790pOVqxOnTri119/lR2jXCXXb3kva2trMXv2bNkxq6w6N0cy6UbMOTk5GDVqFBwdHdGsWTOkp6cDKF4zL3t72jfffBOenp54/fXX0aNHD0ycOBFRUVEGu2WVwN3dHYcPH9Z7//Dhw4qZZOTm5obz588DKO7m7t69O4DiyTqyu7VLTJw4EQMHDsSlS5dQVFSk81JKRgB4/vnnsWvXLtkxyrV79260aNECBw8exKZNm5CdnQ0ASExMlH6cbWlnz57Fk08+CQcHB/j4+MDPzw9+fn7w9fWtcBjTlKKiohASEgIHBwckJCQgLy8PQPHRxqW3rpXJ1tZWcRuelbZz507ExsZCCIGNGzdix44d2ldcXBzS09NVNffCJKqlxCjHpEmTxKOPPir27t0ratasqa1wfvrpJ9G6dWtTRinX7du3RXR0tHjzzTfF448/LmxsbESzZs3E+PHjxQ8//CA7nlZERIRwdXUV8+bNE3v27BF79uwRc+fOFa6urmLmzJmy4wkhhJgwYYLw8fER3bt3F3Xq1BG3b98WQgixbt060aZNG8npiqnhiVsIIe7cuSN69+4tXn75ZfHxxx+LxYsX67xka9++vfjkk0+EELpPLwcPHhReXl4yo+no2LGj6NKli4iOjhaHDh0Shw8f1nkpQevWrcWaNWuEELq/y4SEBFGvXj2Z0bQ+/vhjMX78eFFUVCQ7SoXOnTun+IxVUZ09AyYtBry9vcWBAweEELr/p86ePSucnZ1NGaXSMjIyRHh4uHBxcVFUt3FRUZFYsGCB8PLy0nZre3l5iUWLFinmjz8/P1/897//FZMmTRIJCQna9xcsWCC++uoricn+MXLkSLFixQrZMe5rxYoVokaNGsLJyUn4+PgIX19f7cvPz092PFGzZk2RkpIihNC9tlNTUxUzbCVE8ZkeJ0+elB2jQg4ODiI1NVUIofu7TE5OVszvsm/fvqJWrVrCz89P/Oc//xH9+vXTeSmJ0odchBAiLS3N4H27qKhIZ/hq7Nix1XZGikn3Gbh27ZrBLuw7d+4oZrJMUVER/vrrL+1eA/v27UN2dja8vb21Z7crgUajwZQpUzBlyhTcvn0bAPSWz8hmY2ODsLAwvfenTJkiIY1hS5cuxcCBA7F3715FL3cNDw9HREQEpk+fbvJjVivD1dUVly5d0utqP3ToELy8vCSl0hcYGKjYob8Snp6eSEpK0tuvIS4uTjGb97i6uqJfv36yY9xXVFQUXnrpJQwdOtTgkEt0dLTkhMX8/PwMrnrIzMyEn5+fdsjy888/r74Q1VJilOPJJ58US5YsEUL8cyKgEEK89tprIiQkxJRR9Hz00UeiV69ewsXFRWg0GtGwYUMxbNgwsXLlSm1OJcjJyRE///yzuHXrlt5nWVlZ4ueffxa5ubkSkhX7+eefRX5+vva/K3opgdKfuEu4ubkpejhj2rRponPnzuLSpUvak9ji4uKEv7+/+OCDD2TH04qNjRUdOnQQO3fuFNevXxdZWVk6LyWYM2eOCAwMFH/88YdwdnYWe/fuFd98841wd3fX3j+pctQw5CJE8YTHq1ev6r1/7tw54ejoaJoMQphuaWFcXBx69eqFYcOGYfXq1Xj11Vdx4sQJ7N+/H7t378ajjz5qqih6GjRogKeeegrdunVDt27dFDs5ZvHixdi8eTNiY2MNft69e3f069cPEyZMMHGyYmrbjtjT0xOTJk1S7BN3iSlTpsDd3R3vvPOO7CgG5efnY8KECVi9ejUKCwtRo0YNFBYW4sUXX8Tq1asVs5lLyb9x2Z5IIflMj7JZ5syZg7lz5yInJwcAYGdnh7CwMMyaNUtyOl3Xrl3D6dOnAQCPPPKIzhI+JXB0dMSJEyfg6+ursywvJSUFgYGByM3NlZpv6tSpAIrv62PGjNHZiriwsBAHDx6EtbW1SU7MNekwQefOnXH48GHMmzcPLVq0QExMDNq2bYsDBw6gRYsWpoyip6rrTatzW8iKfPvttzpHXJb1+uuvY+bMmdKKAbVtR5yfn4/BgwcruhAAim8M8+fPx7Zt29CyZUu94YwFCxZISlbM1tYWX331FWbMmIFjx44hOzsbbdq0QUBAgNRcZe3cuVN2hPvSaDQIDw/HG2+8gaSkJGRnZyMwMFBnoyTZSnbwi4yM1F7n1tbWGD58OD799FOdRk0mpQ+5HDp0CEBxAXj06FGdTa9sbW3RqlUrg0Ot1YGbDj0gWQdbuLm5ITExEd7e3gY/T09PR6tWrUx2BrYhzz//PEaPHo2QkBDFzAUpj9KfuEuUPta0LI1Go5gd38gyvPrqq/j999+xdOlS7Q6ocXFxmDRpEnr06FG9Y9tVMHfuXHzzzTf4+uuv0aNHD0RHRyMtLQ1TpkzBjBkzMHHiRNkRAQAjR47E4sWLpZwrUqLaewZu3bpV6e+V+YuoKlk11L1793Dt2rVyi4Fr165J32Lzxo0beOaZZ9CgQQOMHDkSI0aMUEQVbojSn7hLKPGJtqSLszKU8nsEgL1792L58uVISUnBDz/8AC8vL6xduxZ+fn7o3LmzlExVmZy8adOmakxSOVFRUdi4caPOaXq9e/eGg4MDBg0apJhiYPr06SgqKkJwcDBycnLQpUsX7ZCLUgoBAFi1ahUAICkpCcnJyejSpQscHBzKPVirOlR7MeDq6lrp/zNKGK9TumbNmuH3338vd35FTEwMmjVrZuJUumJjY5GWloZVq1YhMjISH374Ibp27YrRo0djwIAB0g4tMeTo0aPaY3ePHTum85kSezVk3izKKuniLJGQkIB79+7hkUceAQCcOXMG1tbWUucClaXU2eWyT0ysqpycHIPbYnt4eGjnOSiBGoZcgOJVAwMHDsTOnTuh0Whw9uxZ+Pv7Y9SoUXBzc8Mnn3xS/SGqe4birl27tK/Vq1cLT09PMX36dO2M8unTp4v69euL1atXV3cUo6rOzR8qsnz5clGzZk2xZcsWvc82b94satasKZYvX27yXBWJjY0VQ4cOFY6OjsLNzU2MHz9exMfHy46lKtevXxdBQUHabVZL/vZGjhwppk6dKjmdEJ988ol49tlnRWZmpva9zMxM8dxzz4mPP/5YYjJdapldrnRBQUFi4MCB4u7du9r3cnJyxMCBA0VwcLDEZOr00ksviZCQEHH+/Hmdv8utW7eKwMBAk2Qw6ZyB4OBgjB49Gi+88ILO+9999x2+/PJLRW+3WpbMI22HDRuG7777Dk2aNNE+hZ06dQpnzpzBoEGDsG7dOpNnqozbt2/ju+++wzvvvIOsrCzpwxmlKemJ25Dhw4fj6tWrWLFiBZo2bar929u2bRumTp2K48ePS83n5eVlsFfq2LFj6Nmzp2IOhFH67HIACAoKwqZNm/SO+r516xb69u2riPkhx44dQ0hICPLy8rSnjyYmJsLe3h7btm2T2juptiEXoHii47Zt29CqVSu9v8uWLVtqt/euTiZdTXDgwAF88cUXeu+3a9cOo0ePNmUUVfvmm2/Qp08ffPfddzhz5gyEEHjkkUcQERGBQYMGyY5nUGpqKlavXo3Vq1cjKytLe06BbBkZGRg0aJDc7rlKiImJwbZt2/ROzwwICEBaWpqkVP+4desWrl27pvf+tWvXtJtiKYHSZ5cDwK5du5Cfn6/3fm5uLvbu3Sshkb7mzZvj7Nmz+Pbbb3Hq1CkAwAsvvIChQ4fCwcFBaja1DbkAxaszDK3AyMzMNN2wqkn6H/7fww8/LN544w2999944w3x8MMPmzLKv1ad20Ia09y5c8WNGzek/Oy7d++KtWvXim7duglra2vh6+srIiIitCcZKoESuucqw8nJSXtKZemcf/31l6hdu7bMaEKI4t+jr6+viIqKEufPnxfnz58XGzduFH5+fmL48OGy42kpeUOfxMREkZiYKDQajdi5c6f268TERJGQkCDmzJkjfHx8pGak6tGrVy/x7rvvCiH+2ZCvsLBQDBw4UAwYMMAkGUxaDPz666/C3t5eNG/eXIwaNUqMGjVKtGjRQtjb2yvqOMy7d++KgwcPii1btihy17yqcHZ2NvnchoMHD4pXX31VuLq6Cnt7e/HCCy+I7du3K+bMhNLq1aunPaCm7D7wNWvWlBlNhxJuFhW5c+eOGDdunLCzs9MeE2trayvGjRsnsrOzZcfTKioqErNnzxY1a9bUnulhb2+v/d3KVPrYXUNHajs6OoqVK1dKy6e23UWFEKJbt24GH4aysrJEt27dTB+oHEePHhUeHh7i6aefFra2tuL5558XTZs2FfXq1TPZzqMm32fg/Pnz+Pzzz7VdS02bNsXYsWPRqFEjU8Yo19atWzF8+HCD+5crZYeyqpAxt8HKygqtWrXCqFGjMHToULi5uZnsZ1eVs7MzEhISEBAQoPO7io+PR0hICDIyMmRHBFA8RhscHIy2bdtix44d6NOnD44fP47MzEzs27cPDz30kOyIAIq7O5OTkwEADz30EGrWrCk5kWH5+fmKm12elpYGIQT8/f3x559/6uzmZ2trCw8PD6k7Oaptd1FAN3NpV69ehZeXFwoKCiQl05eVlYWlS5ciMTER2dnZaNu2LSZMmID69eub5Odz06EyAgIC0LNnT7z33nsGl86ojYxiICEhAW3btq3098vazREoXhv96KOPYtasWXB2dsaRI0fg4+ODIUOGoKioCBs3bjR5pvLIvlkQqcWRI0cAAK1bt8aOHTtQu3Zt7WeFhYXYunUrli9fjnPnzklKqDwmKQZK/mHup2XLltWc5P5cXFxw6NAhxTxp/VsyVz1UlqzdHAH1PHGnp6ejUaNGBlc4pKenl7sJVXWr7Mxtpczazs3NxaeffoqdO3fi6tWreltmJyQkSEr2j8jIyAo/Hz58uImSlC8yMhKDBw/Wm9yWn5+P77//XnpGKysr7bViqIlzcHDAp59+itDQUFNH06psuwiYpm00STFQ8g9T0Y9SStdSaGgoOnXqhFGjRsmOYhRqKAZkZ1TDE7e1tbXBI04zMjLg4eEh7doZOXJkpb6vZIc12YYOHYqYmBg8//zzqFevnl5x9f7770tK9o+yw2oFBQXIycmBra0tHB0dkZmZKSnZP5T691hC6UMuQOXaRcB0baNJlhampqaa4scYhVrOtyfjKHniDg8PN/iZrCfuskQ5+x5kZ2fD3t5eQqJiVW3kL1y4gAYNGkg7GOqXX35BdHS0dj99JTJ0rsjZs2cxbtw4vPHGGxIS6Svv7/HChQuKWNrn4+MDQNmHpSmtXTRJMVDyD1NZMseQ161bh5iYGNjb22PXrl06f/AajUZ1xcCTTz4pfd2vkvn5+ZX7hOPn5yf9Cadk/3+NRoMZM2YYPOK0devWktJVXWBgoLQhIaB4cyRnZ2cpP/vfCAgIwLx58zBs2DDt5GsZ2rRpA41GA41Gg+DgYNSo8U8TUlhYiNTUVDz99NPS8pWl5CGX0u3inj170LFjR53fJ1B8Fs3+/fur3IY+CJNuOlRZ33zzDcLCwqQUA+Hh4YiIiFD8+faV7aaTtde6Wij1ibuEko44NQbZ85U/+eQTvPXWW/jiiy9McoM1pho1akjfybFv374AgMOHDyMkJERnFYatrS18fX0xYMAASen0TZ48WefrskMusuc2lOjWrZvB+3lWVha6detmPsMEVSXzhqGW8+3L+x3l5eXpNBhkmFqeuEtOKxw5ciSWLFmiyqdaJWnXrh1yc3Ph7+8PR0dHvWFAJYzHb968WedrIQQuXbqkc1ywLCVzKnx9fTF48GBFFMwVUcOQC1D+Q0lGRobJlucqshiQ6eWXX8b69esVe779kiVLABQ3YitWrNCpzAsLC7Fnzx40adJEVrwHMmzYMJMfX62WJ+7Ss/Vffvnlcr9PKbP1le6FF17AxYsXMWfOHIMTCJWg5Om7hEajgbu7O4KCghSzPXZFf4tKp5QhF+Cf61uj0WDEiBE6qzMKCwtx5MgRdOzY0SRZWAyUofTz7RcuXAiguBH74osvdGbElnTTGTr/QZbc3FwcOXLE4DKuPn36AICUs8/V8sSthMlY5mT//v04cOCA9nAdJSq5TkrOeig9E14pCgsLsXDhQmzYsAHp6el6ZykooYelIkoYcgH+ub6FEHB2dtaZ32Vra4v27dtjzJgxJsnCYqAMpZ9vXzIDtVu3bti0aZOid/dT8m6OanniVsqSPGORfQ01adIEd+/elZqhIjdv3kR4eDjWr1+v7eJ2c3PDkCFDMHv2bL2TDGWJiIjAihUrMG3aNLz77rsIDw/HuXPn8NNPP+G9996THU9LyUMuwD/Xt6+vL8LCwqTu2KnIHQhlrzsn41Dybo5qWx9vLmRf2zExMYiIiMCHH35ocOmwqYerSsvMzESHDh1w8eJFDB06FE2bNgUAnDhxAt999x0aNWqE/fv3K+IB4KGHHsKSJUvwzDPPwNnZGYcPH9a+98cff+C7776THREA9OZ+lR1yUdJeIrIpshgYN24cZs2aJWU1QQmln28PFK/p3bx5s8FuOtnDGYD57eZI5QsNDcXixYv1hlvu3LmDiRMn4uuvvwZQfDZJgwYNpG34UtI4lL2WS65vmb1Vr7/+OmJjY/H777/rFc+XL19Gz549ERwcrB0qlKlmzZo4efIkvL29Ub9+ffz6669o27YtUlJS0KZNG2RlZcmOqEPJQy5A8RLnitqXlJSUas9g8mECpY4hl1DL+faxsbHo06cP/P39cerUKTRv3hznzp2DEKJK5wJUp+effx67du1iMWAB1qxZg3nz5ukVA3fv3kVkZKS2GJB9IFnJXBEl+umnn7B8+XKDvWienp6YP38+xo4dq4hioGHDhrh06RK8vb3x0EMPISYmBm3btsVff/2lt0WxLGoZcgGKC8HSCgoKcOjQIWzdutVkqx5MWgwoeQy5xJQpU2BjY4P09HRtNx0ADB48GFOnTlVMMfD2228jLCwMERERcHZ2RlRUFDw8PDB06FDFbPrB3RzN361btyCKj0LH7du3dZaaFRYWIjo6Wm/ttExdu3aVHaFcly5dQrNmzcr9vHnz5rh8+bIJE5WvX79+iI2NxRNPPIGJEydi2LBhWLlyJdLT0zFlyhTZ8Socclm9ejViY2MVM+QC6O+HUGLZsmWIj483SQaTDhMoeQy5hKenJ7Zt24ZWrVrpjG+mpKSgZcuWyM7Olh0RAHTG6dzc3BAXF4dmzZohMTERzz33nCJO41q5ciXGjh0Le3t71KlTR283R1N0fVH1Kn0gjCEajQYREREGt3uW5ebNm/jzzz8N9k7K3ITGy8sL69evR+fOnQ1+vnfvXgwePFgRs+DL+uOPP7B//34EBATg2WeflR1HVUMuFUlJSUHr1q1x69atav9ZJu0ZuHLlCqZOnarYQgAoHuMsvQFNiczMTMV0fwHFY3Yl8wTq16+P5ORk7VOFoZ4XGdSymyM9uJ07d0IIgaCgIERFRekcFWtrawsfHx80aNBAYkJdW7ZswdChQ5GdnQ0XFxe9AlVmMRASEoLw8HBs375db+OwvLw8zJgxQzG9fmW1b98e7du3lx1DS01DLhXZuHGjzjVVnUxaDKhhDPnJJ59EZGQkZs2aBaD4BlFUVIT58+ejW7duktP9o3379oiLi0PTpk3Ru3dvTJs2DUePHsWmTZsUc1GqZTdHenAl3e6pqanw9vZW3CTbsqZNm4bQ0FDMmTPHYNEv08yZM9GuXTsEBARgwoQJaNKkCYQQOHnyJD777DPk5eVh7dq1smMCAObOnYt69erpHQH89ddf49q1a3jrrbckJSumpiEX4J8zH0oIIXD58mVcu3YNn332mUkymHSYICcnBwMHDoS7u7tix5DVcr59SkoKsrOz0bJlS9y5cwfTpk3TdtMtWLBAEfuuT5kyBe7u7ordzZGMa+/evVi+fDlSUlLwww8/wMvLC2vXroWfn1+5Xd+mVrNmTRw9elSxy5ZTU1Mxfvx4xMTEaLcc12g06NGjB5YuXYrGjRtLTljM19cX3333nd7ueAcPHsSQIUOkn8intiGXiIgIna+trKzg7u6Op556ymQ7ypq0GFDLGLKSz7cfPnw4li1bpp21nZiYiMDAQL3CSgkmTZqEyMhItGrVSpG7OZLxREVF4aWXXsLQoUOxdu1anDhxAv7+/li6dCmio6MVc2BW//79MWTIEAwaNEh2lArduHEDZ8+eBQA0btzYZF3FlWVvb4+TJ0/Cz89P5/2UlBQEBgYiNzdXUrJioaGhSE5OLnfIJSQkBP7+/tpVLmTiYsDT0xOTJk1S9Bhyyfn2hro7lXC+fdnTCl1cXKQeCVuRioZVNBoNduzYYcI0VJ3atGmDKVOmYPjw4ToTbw8dOoRevXpJ7ZItvQvdtWvXMHPmTIwcOdJg72TJ8maqWEBAAN5//30MGzZM5/21a9fi/fffl/5gd+HCBbRr1w52dnblDrnEx8dLX+pa4uLFi4iKisKZM2cAAI888gj69+8PLy8v04UQJuTm5iaSkpJM+SOrzMrKSly5ckXv/evXrwsrKysJiXRpNBqdfE5OTiI5OVliIiIhHBwcRGpqqhBC928yOTlZ2NnZSUxWfM1U5qWE61stPvroI1GnTh3x9ddfi3Pnzolz586JlStXijp16og5c+bIjieEECIlJUU8/fTTwsrKSuffOCQkRJw9e1Z2PK1ly5YJOzs7odFoRK1atUStWrWERqMRdnZ2YtmyZSbLYdIJhEo/ERBQ/vn2aqSG3Rzp3/H09ERSUhJ8fX113o+Li5Pea1V2+SD9e2+88QYyMjIwfvx47aome3t7vPXWW3j77bclpyvm5+eH3377TdFDLr/++ismTZqE119/HdOmTdMORV+6dAn//e9/MXnyZPj6+qJ3797VnsWkwwRKHkMuOd9+8eLFGDNmjMHz7a2trbFv3z5ZEQEUTyzZsWOH9g+6Y8eO2LBhAxo2bKjzfS1btpQRT0d5uzmGhoYqajdH+vfmzp2Lb775Bl9//TV69OiB6OhopKWlYcqUKZgxYwYmTpwoO2K5bt68qajd6NQkOzsbJ0+ehIODAwICAhS1/FoNnnrqKXTu3BmzZ882+Pm7776LuLg47Nq1q9qzmLQYUPIYckm23bt3o0OHDnrn25ecKhUQECArIoB/Nnkx9M9W8r5SdnMcPnw4rl69ihUrVqBp06baceRt27Zh6tSpOH78uOyIZCRCCMyZMwdz585FTk4OAMDOzg5hYWHaZbpK8NFHH8HX1xeDBw8GAAwcOBBRUVGoX78+oqOjFX20sVJduHABAPQeSOj+XFxc8Ndff+GRRx4x+Pnp06fx2GOPmWTTIUUeVCST0s+3T0tLq9T3KWFpoVp2cyTjyc/PR1JSErKzsxEYGAgnJyfZkXT4+fnh22+/RceOHbF9+3YMGjQI69evx4YNG5Ceno6YmBjZEVWhqKgIs2fPxieffKK9jp2dnTFt2jSEh4crdoK40txvqWtKSgpatGiBO3fuVHsWkx9UBChzDFkt59tXtZEfP348Zs6cKeUESLXs5kjGY2tri8DAQNkxynX58mXtDPJffvkFgwYNQs+ePeHr64snnnhCcjr1CA8Px8qVKzFv3jx06tQJQPH8kA8++AC5ubn48MMPJSdUh2bNmuHnn38u9zyHn376qcLNk4zJpMWAkk8ErFWrlrSfXZ2++eYbhIWFSSkG1LKbIz2Y0gX0/cguoku4ubnh/PnzaNSoEbZu3aodqxVCKGJoTS3WrFmDFStW6CzFbNmyJby8vDB+/HgWA5U0YcIEjBs3DnZ2dnjllVdQo0Zxk3zv3j0sX74c7777rsl2IDRpMaDkEwFXrVol7WdXJ5mjQPPnz0dwcDDi4+ORn5+PN998U2c3R1I3NRbQ/fv3x4svvoiAgABkZGSgV69eAIBDhw4pZnc/NcjMzDS4M16TJk2QmZkpIZE6vfzyyzh69Chee+01vP3223jooYcghNDuMDtp0iSMGDHCJFlMvukQx5BNq/TvWQYl7+ZIlqegoACLFy/G+fPnMWLECLRp0wYAsHDhQjg7O2P06NGSE6rDE088gSeeeAJLlizReX/ixIn466+/8Mcff0hKpk5//PEH1q1bp10C+fDDD2PIkCEmPWfGpMWAs7MzEhISEBAQoNNIxcfHIyQkBBkZGaaKYjFkFgNK382RjCcoKAibNm3SW6J369Yt9O3bl7tNmpndu3fjmWeegbe3Nzp06AAAOHDgAM6fP4/o6Gg8+eSTkhOap+qcA2bSYqB379549NFHMWvWLDg7O+PIkSPw8fHBkCFDUFRUhI0bN5oqisWQWQyU3Tq5REZGBjw8PDhGa0asrKxw+fJlvX/rq1evwsvLCwUFBZKSFW9H3KtXL9jY2OhsTWwItyOuvL///hvLli3DqVOnAABNmzbF+PHjFXVktbmpzu3nTTpngGPIloW7OZq/I0eOaP/7xIkTOmcQFBYWYuvWrabdX92Avn37aguVvn37lvt9StmfQy0aNGigN1HwwoULeOWVV/Dll19KSmXeqvPZ3aTFQPPmzXHmzBksXboUzs7OyM7ORv/+/TmGXI2GDRsGFxcXk/7Mkt0cNRoNZsyYYXA3x9atW5s0E1WP1q1bQ6PRQKPRICgoSO9zBwcHfPrppxKS/aP0dsTcmrh6ZWRkYOXKlSwGVMikxUDJGHJ4eLjBzziGXDW5ubk4cuQIrl69qneTK+nu/Pzzz02e69ChQwCKq9ijR4/q7ebYqlUrhIWFmTwXGV9qaiqEEPD398eff/4Jd3d37We2trbw8PCAtbW1xIREVBkmLQb8/PzKHUP28/NjF10VbN26FcOHD8f169f1PpPd3blz504Ayt/Nkf69kk2wlPzEXXbGe0UmTZpUjUmIlMukEwitrKxw5coVnacHoHiL3cDAQJNsuWguAgIC0LNnT7z33nuoV6+e7Dg6KrsZjVI2oqF/LzIyssLPhw8fbqIk+vz8/Cr1fRqNBikpKdWcxrwlJiaibdu2fLCrJtU5IdwkPQMcQza+K1euYOrUqYorBAB1bkZD/87kyZN1vi4oKEBOTg5sbW3h6OgotRhITU2V9rPNzf0K/Zs3b5omiIWqzjlgJikGOIZsfM8//zx27dqFhx56SHYUPea6myOV78aNG3rvnT17FuPGjcMbb7whIdH9lXSKyj4XRU3uV+jXqlVLauGnZrLngJl0mIBjyMaTk5ODgQMHwt3dHS1atICNjY3O5xz7JCWIj4/HsGHDtGvRlWDlypVYuHChdre3gIAAvP7669x9sBpcuHABDRo04CmG96GEOWAmKQY4hmx8K1euxNixY2Fvb486deroPN1w7JOU4vDhw+jSpYtJzmOvjPfeew8LFizAxIkTdXbOW7p0KaZMmYKZM2dKTmheqnOTHHOihDlgJikGRo4cWanvY/dy5Xl6emLSpEmYPn06q26SruzOfkIIXLp0CUuXLkWjRo3w22+/SUqmy93dHUuWLMELL7yg8/66deswceJEg09m9OBkn42iFi4uLjh06JDUYV+TzBlgI298+fn5GDx4MAsBUoSyO/tpNBq4u7sjKChI6mmkZRUUFKBdu3Z67z/66KO4d++ehEREypgDZtI5A2Q8U6ZMgbu7O9555x3ZUYi0rl27BgB6y4eVYuLEibCxscGCBQt03g8LC8Pdu3exbNkyScnME3sGKkcJc8BMuukQGU9hYSHmz5+Pbdu2oWXLlnp/PGVvdkTV5ebNmwgPD8f69eu1qwrc3NwwZMgQzJ49W+8kQ1MrWdoMFPdYrFixAjExMdrjYQ8ePIj09HTOgidp1q1bh5iYGNjb22PXrl16c8BMUQywZ0ClunXrVu5nGo2GR8aSSWRmZqJDhw64ePEihg4diqZNmwIoPrTou+++Q6NGjbB//364ublJy1jRtVIarxvj4wTCylHCHDAWA0T0wF5//XXExsbi999/15sFffnyZfTs2RPBwcFYuHChpIQkE4cJKqd27dr466+/pM4Z4OwzlUtKSsK2bdtw9+5dANV7xCVRWT/99BM+/vhjg8uhPD09MX/+fPz4448SklF1Cg0Nxe3bt/Xev3PnDkJDQ7VfnzhxQnt+BZXv5Zdfxvr166VmYM+ASmVkZGDQoEHYuXMnNBoNzp49C39/f4SGhsLNzU1RM7jJfNnZ2SE5ORkNGzY0+PmFCxfQuHFj5ObmmjhZ+eLj47Fhwwakp6cjPz9f5zPudVI51tbWBg+du379Ojw9Pbkyo4omTZqEyMhItGrVStocMPYMqNSUKVNgY2OD9PR0nbMeBg8ejK1bt0pMRpakbt26OHfuXLmfp6amonbt2qYLdB/ff/89OnbsiJMnT+LHH39EQUEBjh8/jh07dvBMjUq4desWsrKyIITA7du3cevWLe3rxo0biI6O1isQ6P6OHj2KNm3awMrKCseOHcOhQ4e0r8OHD5skA1cTqFRMTAy2bdum90QWEBCAtLQ0SanI0oSEhCA8PBzbt2/XOXMEAPLy8jBjxgw8/fTTktLpmzNnDhYuXIgJEybA2dkZixcvhp+fH1599VXUr19fdjzFc3V1hUajgUajwcMPP6z3uUajQUREhIRk6lZy7LtMLAZU6s6dOzo9AiUyMzNhZ2cnIRFZopkzZ6Jdu3YICAjAhAkT0KRJEwghcPLkSXz22WfIy8vD2rVrZcfUSk5OxjPPPAOg+JC0O3fuQKPRYMqUKQgKCmJDdh87d+6EEAJBQUGIiorS6fWxtbWFj48PGjRoIDGhuiUlJSE5ORldunSBg4MDhBAmO0iLxYBKPfnkk4iMjMSsWbMAFFfkRUVFmD9/fqWXUhH9Ww0bNsSBAwcwfvx4vP322zonAfbo0UO7HbFSuLm5aSe+eXl54dixY2jRogVu3ryJnJwcyemUr2vXrgCKh3+8vb154qORlDcHbNSoUSabA8ZiQKXmz5+P4OBgxMfHIz8/H2+++SaOHz+OzMxM7Nu3T3Y8siB+fn747bffcOPGDe1JgI0bN1bUXIESXbp0wfbt29GiRQsMHDgQkydPxo4dO7B9+3YEBwfLjqcaPj4+2Lt3L5YvX46UlBT88MMP8PLywtq1a+Hn54fOnTvLjqgqpeeAlezVARTPAZs6dSqLASpf8+bNcebMGSxduhTOzs7Izs5G//79MWHCBI59khRubm54/PHHZceo0NKlS7UrG8LDw2FjY4P9+/djwIABePfddyWnU4+oqCi89NJLGDp0KBISEpCXlwcAyMrKwpw5cxAdHS05obooYQ4YlxaqVHp6Oho1amSwmy49PR3e3t4SUhGRJWjTpg2mTJmC4cOH62wsdOjQIfTq1QuXL1+WHVFVnJ2dkZCQgICAAJ3fZ3x8PEJCQpCRkVHtGbi0UKX8/Py0h8KUlpGRAT8/PwmJiJTP2toaV69e1Xs/IyMD1tbWEhKp0+nTp9GlSxe992vVqoWbN2+aPpDKlcwBKyFjDhiHCVSqvFmm2dnZsLe3l5CISPnK6wjNy8vTWxpJ5fP09ERSUhJ8fX113o+Li+PWww9ACXPAWAyoTMkJbBqNBjNmzNBZXlhYWIiDBw+idevWktIRKdOSJUsA/HNqoZOTk/azwsJC7NmzB02aNJEVT3XGjBmDyZMn4+uvv4ZGo8Hff/+NAwcOICwsDDNmzJAdT3WUMAeMcwZUpqTLaPfu3ejQoYPO04ytrS18fX0RFhaGgIAAWRGJFKdk6CwtLQ0NGzbUGRIouW5mzpyJJ554QlZEVRFCYM6cOZg7d652SaadnR3CwsK0y52p8pQwB4zFgEqNHDkSS5YsgbOzs+woRKrRrVs3bNq0SeqRyuYkPz8fSUlJyM7ORmBgoE6PC1VeeWc9ZGRkwMPDA4WFhdWegcWAyvTv379S38cDV4jur7CwEEePHoWPjw8LBJLGysoKV65cgbu7u877aWlpCAwMxJ07d6o9A+cMqAwPUyF6cK+//jpatGiBUaNGobCwEF26dMGBAwfg6OiIX375BU899ZTsiIpV2QcRgA8jlaWkOWAsBlRm1apVsiMQqdYPP/yAYcOGAQC2bNmCc+fO4dSpU1i7di3Cw8O5e2cF+CBifIcOHQJQPAfj6NGjenPAWrVqhbCwMJNk4TABEVkMe3t7JCUloWHDhnjllVfg6OiIRYsWITU1Fa1atcKtW7dkRyQLpIQ5YOwZICKLUa9ePZw4cQL169fH1q1b8fnnnwMAcnJyuOlQFQQFBWHTpk1wdXXVef/WrVvo27cvduzYISeYypQeenn55ZfL/T5TDLuwGCAiizFy5EgMGjQI9evXh0ajQffu3QEABw8e5D4DVbBr1y7k5+frvZ+bm4u9e/dKSKROShp6YTFARBbjgw8+QPPmzXH+/HkMHDgQdnZ2AIqXdk2fPl1yOuU7cuSI9r9PnDihcwZBYWEhtm7dCi8vLxnRVElJc8A4Z4CIiCrFyspKuzGOoabDwcEBn376KUJDQ00djf4lHlRERGavd+/eyMrK0n49b948nQN1MjIyEBgYKCGZuqSmpiI5ORlCCPz5559ITU3Vvi5evIhbt26xEFAp9gwQkdkru8Obi4sLDh8+rD1U58qVK2jQoIFJdnojUiLOGSAis1f2mYfPQP9O6eN2DRk+fLiJkpCxsBggIqIqmTx5ss7XBQUFyMnJga2tLRwdHVkMqBDnDBCR2dNoNHonwhk6IY4q58aNGzqv7OxsnD59Gp07d8a6detkx6MHwDkDRGT2rKys0KtXL+1Swi1btiAoKAg1a9YEAOTl5WHr1q2cM/AvxcfHY9iwYTh16pTsKFRFHCYgIrNXdne3kvMJSmPX9r9Xo0YN/P3337Jj0ANgzwARURkXLlxAgwYNYGXFkVRDNm/erPO1EAKXLl3C0qVL0ahRI/z222+SktGDYjFARFRG2aWHpKtskaTRaODu7o6goCB88sknqF+/vqRk9KA4TEBEVAafkSpWVFQEALh27RoAwN3dXWYcMgL2gRERUaXdvHkTEyZMQN26deHp6QlPT0/UrVsXr732ms6ujqQu7BkgIqJKyczMRIcOHXDx4kUMHToUTZs2BVB8aNHq1asRGxuL/fv3w83NTXJSqioWA0REVCkzZ86Era0tkpOTUa9ePb3PevbsiZkzZ2LhwoWSEtKD4jABEVEZ3JDIsJ9++gkff/yxXiEAAJ6enpg/fz5+/PFHCcno32IxQERUBicQGnbp0iU0a9as3M+bN2+Oy5cvmzARGQuLASKyGKGhobh9+7be+3fu3NE5evfEiRPw8fExZTRVqFu3Ls6dO1fu56mpqahdu7bpApHRcJ8BIrIYZY8yLnH9+nV4enri3r17kpKpQ2hoKJKTk7F9+3bY2trqfJaXl4eQkBD4+/vj66+/lpSQHhQnEBKR2bt16xaEEBBC4Pbt27C3t9d+VlhYiOjoaL0CgfTNnDkT7dq1Q0BAACZMmIAmTZpACIGTJ0/is88+Q15eHtauXSs7Jj0A9gwQkdmzsrKqcFKgRqNBREQEwsPDTZhKnVJTUzF+/HjExMRo51ZoNBr06NEDS5cuRePGjSUnpAfBYoCIzN7u3bshhEBQUBCioqJ0xrVtbW3h4+ODBg0aSEyoPjdu3MDZs2cBAI0bN+ZcAZVjMUBEFiMtLQ3e3t5cOkhUBlcTEJHF8PHxQVxcHIYNG4aOHTvi4sWLAIC1a9ciLi5OcjoieVgMEJHFiIqKQkhICBwcHJCQkIC8vDwAQFZWFubMmSM5HZE8LAaIyGLMnj0bX3zxBb766ivY2Nho3+/UqRMSEhIkJiOSi8UAEVmM06dPo0uXLnrv16pViyfukUVjMUBEFsPT0xNJSUl678fFxcHf319CIiJlYDFARBZjzJgxmDx5Mg4ePAiNRoO///4b3377LcLCwjBu3DjZ8Yik4Q6ERGQxpk+fjqKiIgQHByMnJwddunSBnZ0dwsLCMHHiRNnxiKThPgNEZHHy8/ORlJSE7OxsBAYGwsnJSXYkIqlYDBAREVk4DhMQkVnr379/pb9306ZN1ZiESLlYDBCRWatVq5bsCESKx2ECIiIiC8elhURkMYKCggxuLnTr1i0EBQWZPhCRQrBngIgshpWVFS5fvgwPDw+d969evQovLy8UFBRISkYkF+cMEJHZO3LkiPa/T5w4gcuXL2u/LiwsxNatW+Hl5SUjGpEisGeAiMyelZUVNBoNAMDQLc/BwQGffvopQkNDTR2NSBFYDBCR2UtLS4MQAv7+/vjzzz/h7u6u/czW1hYeHh6wtraWmJBILhYDREREFo5zBojIYkRGRlb4+fDhw02UhEhZ2DNARBbDzc1N5+uCggLk5OTA1tYWjo6OyMzMlJSMSC7uM0BEFuPGjRs6r+zsbJw+fRqdO3fGunXrZMcjkoY9A0Rk8eLj4zFs2DCcOnVKdhQiKdgzQEQWr0aNGvj7779lxyCShhMIichibN68WedrIQQuXbqEpUuXolOnTpJSEcnHYQIishhWVrqdoRqNBu7u7ggKCsInn3yC+vXrS0pGJBeLASKyONeuXQMAnc2HiCwZ5wwQkUW4efMmJkyYgLp168LT0xOenp6oW7cuXnvtNYMnGRJZEvYMEJHZy8zMRIcOHXDx4kUMHToUTZs2BVB8aNF3332HRo0aYf/+/Xr7EBBZChYDRGT2Xn/9dcTGxuL3339HvXr1dD67fPkyevbsieDgYCxcuFBSQiK5WAwQkdnz9fXF8uXLERISYvDzrVu3YuzYsTh37pxpgxEpBOcMEJHZu3TpEpo1a1bu582bN8fly5dNmIhIWVgMEJHZq1u3boVP/ampqahdu7bpAhEpDIsBIjJ7ISEhCA8PR35+vt5neXl5mDFjBp5++mkJyYiUgXMGiMjsXbhwAe3atYOdnR0mTJiAJk2aQAiBkydP4rPPPkNeXh7i4+PRqFEj2VGJpGAxQEQWITU1FePHj0dMTAxKbnsajQY9evTA0qVL0bhxY8kJieRhMUBEFuXGjRs4e/YsAKBx48acK0AEFgNEREQWjxMIiYiILByLASIiIgvHYoCIiMjCsRggIiKycCwGiIiILByLASIiIgvHYoCIiMjCsRggIiKycP8HANelr7Xb2lsAAAAASUVORK5CYII=" id="290" name="Google Shape;290;p19"/>
          <p:cNvSpPr/>
          <p:nvPr/>
        </p:nvSpPr>
        <p:spPr>
          <a:xfrm>
            <a:off x="155575" y="-136525"/>
            <a:ext cx="296863" cy="296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descr="data:image/png;base64,iVBORw0KGgoAAAANSUhEUgAAAgMAAAJICAYAAAD8ROf4AAAAOXRFWHRTb2Z0d2FyZQBNYXRwbG90bGliIHZlcnNpb24zLjYuMCwgaHR0cHM6Ly9tYXRwbG90bGliLm9yZy89olMNAAAACXBIWXMAAA9hAAAPYQGoP6dpAABlaUlEQVR4nO3deViU5f4G8HtAVgFBBVGULSnF3azc0gSVtJO55FKaKWq5pKZSWWSFmpqn3NLK0lSsTBMrLVIMV9QsDor7wiKouYKiiCzC8/uDHxPDDAg2zPO+M/fnuuY6McN1cR/kfZ/v+6waIYQAERERWSwr2QGIiIhILhYDREREFo7FABERkYVjMUBERGThWAwQERFZOBYDREREFo7FABERkYVjMUBERGThWAwQERFZuBqV/cYeVgOrM4dRbPs7UXaESglp0Ep2BCIishDbi3647/dUuhhQAzayREREVWdWxQARkWxq6KHkgxOVxWKAiMiI2NCSGrEYIIP4dEP0YHjtkBqxGCCDeLMgIrIcLAaIiIyIhTSpEfcZICIisnAsBoiIiCycWQ0TqGHiDsBuRCIiUhazKgbYyBIREVWdWRUD7BkgIiKqOrMqBtjIEpFsango4b2SyjKrYoCISDY2tKRGZlUMqKEiB3izICIiZTGrYoCNLBHJpoaHEt4rqSyzKgaIiGRjQ0tqxE2HiIiILByLASIiIgvHYoCIiMjCcc4AEZERcQIhqRGLASIiI2JDS2rEYoCIyIjYM0BqZFbFgBouQoAXIpE54/VNamRWxQAvQiIioqozq2KAPQNERERVZ1bFABtZIiKiquM+A0RERBaOxQAREZGFYzFARERk4VgMEBERWTgWA0RERBbOrFYTEBHJpoYlzlx5RWWxGCAiMiI2tKRGZlUMqKEiB3izICIiZTGrYoCNLBHJpoaHEt4rqSyzKgaIiGRjQ0tqxNUEREREFo49A0RERsRhAlIjFgNEREbEhpbUiMMEREREFo49A0RERsRhAlIjFgNEREbEhpbUiMMEREREFo49A0RERsRhAlIj9gwQERFZOPYMEBEZEZ+6SY1YDBARGRGHCUiNWAwQERkRG1pSIxYDRERGxJ4BUiMWA0RERsSGltSIxQAZxKcbogfDa4fUiMUAGcSbBRGR5WAxQERkRCykSY246RAREZGFM6ueATWM1QF8ciAiImVhzwAREZGFM6ueAT5xExERVR17BoiIiCwciwEiIiILZ1bDBGQ8apiMyWEhIiLjYDFABrGhJXowLKRJjThMQEREZOHYM0BEZER86iY1YjFARGREHCYgNeIwARERkYVjzwARkRHxqZvUiD0DREREFo7FABERkYVjMUBERGThOGeADOKMaCIiy8FigAxiQ0v0YFhIkxqxGCAiMiI2tKRGLAaIiIyIPQOkRpxASEREZOFYDBAREVk4sxomUEP3HMAuOiJzxuub1MisigFehEQkmxoeSnivpLI4TEBERGThzKpngIhINj51kxqxZ4CIiMjCmVXPgBrG6gA+ORARkbKYVTHARpaIZFPDQwnvlVQWhwmIiIgsnFn1DBARycanblIj9gwQERFZOPYMEBEZEecMkBqxGCAiMiI2tKRGLAaIiIyIPQOkRiwGiIiMiA0tqRGLASIiI2LPAKkRiwEiIiNiQ0tqxGKAiMiI2DNAasR9BoiIiCwciwEiIiILx2KAiIjIwrEYICIisnCcQEhEZEScnEdqxGKAiMiIuJqA1IjFABGREbGhJTUyq2JADRU5wJsFEREpi1kVA2xkiUg2NTyU8F5JZXE1ARERkYUzq54BMh4+3RARWQ4WA2QQG1qiB8Nrh9SIwwREREQWjsUAERGRhWMxQEREZOFYDBAREVk4TiAkIjIirsQhNWLPABERkYUzq54BNVTkAKtyInPG65vUyKyKAV6ERCSbGh5KeK+kssyqGCAiko0NLakR5wwQERFZOBYDREREFo7FABERkYXjnAEiIiPiBEJSI7MqBtRwEQK8EInMGa9vUiOzKgZ4ERKRbGp4KOG9ksoyq2KAiEg2NrSkRpxASEREZOHYM0BEZEQcJiA1YjFARGREbGhJjThMQEREZOHYM0BEZEQcJiA1MqtiQA0XIcALkcic8fomNeIwARERkYUzq54BVuRERERVZ1bFABGRbGoYruSDE5XFYoCIyIjY0JIacc4AERGRhWPPABGREXGYgNSIxQARkRGxoSU14jABERGRhWMxQEREZOFYDBAREVk4FgNEREQWzqwmEKphFi/ACUZERKQsZlUMsJElItnU8FDCeyWVZVbFABGRbGxoSY1YDBARGRF7BkiNWAwQERkRG1pSI64mICIisnDsGSAiMiIOE5AasWeAiIjIwrEYICIisnAcJiAiMiJ2wZMasRggIjIizhkgNeIwARERkYVjzwARkRHxqZvUyKyKATV0zwG8WRARkbKYVTHARpaIiKjqzKoYYM8AERFR1ZlVMcBGloiIqOq4moCIiMjCmVXPABGRbGoYrmQvKpXFYoCIyIjY0JIasRggIjIi9gyQGrEYIIN4QyN6MPy7JDViMUAG8YZGRGQ5WAwQERkRe9VIjcyqGFDDRQjwQiQyZ7y+SY24zwAREZGFYzFARERk4cxqmIDdc8ajhiEX/nsTERmHWRUDZDxsaImILAeHCYiIiCwcewbIIA4TED0YXjukRiwGiIiMiA0tqRGLATKINzQiIsvBOQNEREQWjsUAERGRheMwARGREXECIakRewaIiIgsHHsGiIiMiE/dpEYsBoiIjIjDBKRGLAaIiIyIDS2pkVkVA2qoyAHeLIiISFnMqhhgI0tERFR1XE1ARERk4VgMEBERWTgWA0RERBbOrOYMEBHJpoaJzJxfRWWxZ4CIiMjCmVXPgBoqcoBVOZE54/VNamRWxQAvQiIioqozq2KAiEg2NfRQ8sGJymIxQERkRGxoSY04gZCIiMjCsWeAiMiIOExAasRigIjIiNjQkhqxGCAiMiL2DJAamVUxoIaLEOCFSGTOeH2TGnECIRERkYUzq54BVuREJJsaeih5r6Sy2DNARERk4cyqZ4CISDY+dZMasWeAiIjIwrFngIjIiDhngNSIxQARkRGxoSU1YjFARGRE7BkgNWIxQERkRGxoSY04gZCIiMjCmVXPgBq65wA+ORARkbKYVTHARtZ41FBY8d+biMg4zKoYUEMDBqijEVNDRiIiMg6zKgbYgBmPGgor/nuTEvHaITUyq2KAjIc3C6IHw2uH1IirCYiIiCwcewbIIHZ1Ej0YXjukRiwGyCDeLIgeDK8dUiMWA0RERsSeAVIjzhkgIiKycCwGiIiILByHCYiIjIhd8KRG7BkgIiKycCwGiIiILByLASIiIgvHOQNEREbEpYWkRuwZICIisnBm1TOghoocYFVOZM54fZMamVUxwIuQiIio6jhMQEREZOHMqmeAwwRERERVZ1bFABtZIiKiqjOrYoCISDY19FDywYnKMqtiQA0XIcALkcic8fomNTKrYoAXIRERUdWZVTHAngEiIqKq49JCIiIiC2dWPQN84iYiIqo69gwQERFZOBYDREREFs6shgmIiGRTw0RmDqlSWewZICIisnBm1TOghoocYFVOZM54fZMamVUxwIuQiIio6jhMQEREZOHMqmeAiEg2NQxXsheVymIxQERkRGxoSY1YDBARGRF7BkiNWAwQERkRG1pSI04gJCIisnAsBoiIiCycWQ0TqGGsDmA3IhERKYtZFQNsZImIiKrOrIoBIiLZ1NBDyQcnKovFABGREbGhJTUyq2JADRU5wJsFEREpi1kVA2xkiYiIqo5LC4mIiCycWfUMEBHJpobhSvaiUlksBoiIjIgNLamRWRUDaqjIAd4siIhIWcyqGGAjS0REVHWcQEhERGThzKpngIhINjUMV7IXlcpizwAREZGFYzFARERk4cxqmEAN3XMAu+iIzBmvb1Ij9gwQERFZOLPqGWBFTkREVHVmVQyQ8ahhyIXFHykRrx1SIxYDZBBvFkQPhtcOqRHnDBAREVk4FgNEREQWjsMERERGxDkDpEYsBsgg3tCIiCwHiwEyiA0tEZHlYDFARGRELKRJjTiBkIiIyMKxGCAiIrJwLAaIiIgsHOcMkEFcTUBEZDlYDJBBbGiJiCwHhwmIiIgsHIsBIiIiC8digIiIyMKxGCAiIrJwLAaIiIgsHFcTEBEZEZflkhqxGCAiMiI2tKRGZlUMqKEiB3izICIiZTGrYoCNLBHJpoaHEt4rqSyzKgaIiGRjQ0tqxGKAiMiI2DNAamRWxYAaLkKAFyKROeP1TWpkVsUAL0IiIqKq46ZDREREFs6segY4TEBERFR1ZlUMsJElIiKqOg4TEBERWTiz6hngMAEREVHVmVUxwEaWiIio6jhMQEREZOHMqmeAiEg2NQxXsheVymIxQERkRGxoSY04TEBERGThWAwQERFZOA4TEBEZEecMkBqxGCAiMiI2tKRGZlUMqKEiB3izICIiZTGrYoCNLBERUdWZVTFARCSbGnoo+eBEZbEYICIyIja0pEZcWkhERGThWAwQERFZOLMaJlDDWB2gjm5ENfwu1fB7JCJSA7MqBtg4GA9/l0QPhoU0qZFZFQNERLKxoSU14pwBIiIiC8digIiIyMKxGCAiIrJwnDNABnESFBGR5TCrYkANDRigjkZMDRmJiMg4zKoYYANGRLKp4aGE90oqy6yKASIi2djQkhpxAiEREZGFYzFARERk4VgMEBERWTgWA0RERBaOxQAREZGFM6vVBGpY0gNwtjERESmLWRUDbGSJiIiqzqyKAfYMEBERVR3nDBAREVk4s+oZIONRQy8Le1iIiIyDPQNEREQWzqx6BvikaDz8XRIRWQ72DBAREVk4FgNEREQWjsUAERGRhWMxQEREZOHMagIhEZFsXJZLasRigIjIiNjQkhqxGCAiMiL2DJAamVUxoIaLEOCFSGTOeH2TGnECIRERkYUzq54BVuRERERVx54BIiIiC2dWPQNERLKpYe4Se1GpLBYDRERGxIaW1IjDBERERBaOxQAREZGFYzFARERk4ThngIjIiDiBkNTIrIoBNVyEAC9EInPG65vUyKyKAV6EREREVcc5A0RERBaOxQAREZGFYzFARERk4cxqzgARkWxqmMjM+VVUFosBIiIjYkNLasRhAiIiIgvHngEiIiPiMAGpEXsGiIiILBx7BoiIjIhP3aRGLAaIiIyIwwSkRiwGiIiMiA0tqRGLATKITzdERJaDxQAZxIaW6MGwkCY14moCIiIiC8eeASIiI+JTN6kRiwEiIiPiMAGpEYsBIiIjYkNLasQ5A0RERBaOPQNkELs6iYgsB4sBMogNLRGRBRGS5Obmivfff1/k5ubKinBfzGg8asjJjMajhpzMaDxqyMmMFdMIIYSMIuTWrVuoVasWsrKy4OLiIiPCfTGj8aghJzMajxpyMqPxqCEnM1aMEwiJiIgsHIsBIiIiC8digIiIyMJJKwbs7Ozw/vvvw87OTlaE+2JG41FDTmY0HjXkZEbjUUNOZqyYtAmEREREpAwcJiAiIrJwLAaIiIgsHIsBIiIiC8digIiIyMKxGCAiiyCEQHp6OnJzc2VHIVIckxUDvBCJzFNBQQFCQ0ORmpoqO0qFhBBo3Lgxzp8/LzuK2cjPz8fp06dx79492VEqlJSUhG3btuHu3bsAiv8WSJdJiwE1XIihoaG4ffu23vt37txBaGiohESG7dmzx+AFeO/ePezZs0dCIn07d+6UHYFMwMbGBlFRUbJj3JeVlRUCAgKQkZEhO8p97d27F8OGDUOHDh1w8eJFAMDatWsRFxcnOVmxnJwcjBo1Co6OjmjWrBnS09MBABMnTsS8efMkp/tHRkYGunfvjocffhi9e/fGpUuXAACjRo3CtGnTJKdTFpMVA2q5ENesWaOtHku7e/cuIiMjJSQyrFu3bsjMzNR7PysrC926dZOQSN/TTz+Nhx56CLNnz1Z0EajkG++dO3cwbtw4eHl5wd3dHUOGDMG1a9dkx9LTt29f/PTTT7Jj3Ne8efPwxhtv4NixY7KjlCsqKgohISFwcHDAoUOHkJeXB6D42p4zZ47kdMXefvttJCYmYteuXbC3t9e+3717d6xfv15iMl1TpkxBjRo1kJ6eDkdHR+37gwcPxtatWyUm05WQkICjR49qv/7555/Rt29fvPPOO8jPzzdNCFMekbh582bRuXNncfToUVP+2ErJysoSN2/eFBqNRiQlJYmsrCztKzMzU6xZs0bUr19fdkwtjUYjrl69qvf+6dOnhbOzs4RE+q5duyYWLFggWrVqJWrUqCF69uwp1q9fL/Ly8mRH09q4caNwcHAQo0ePFnZ2diI5OVkIIcSnn34qevXqJTmdEFOmTBE1a9YUr7zyipg8ebJwd3cXffv2lR1Lz6xZs4Srq6sYMGCAmDNnjli8eLHOSylcXV2Fra2tsLKyEvb29sLNzU3npQStW7cWa9asEUII4eTkpP2bTEhIEPXq1ZMZTcvb21scOHBACKGb8ezZs4q5/wghRL169cThw4eFELo5k5OTRc2aNWVG09GuXTuxceNGIURxNnt7e/HCCy+Ixo0bi8mTJ5skg0l3IHRzc0NOTg7u3bsHW1tbODg46Hxu6EnXVKysrKDRaMr9XKPRICIiAuHh4SZMpa9///4AiivHp59+WmfbysLCQhw5cgSPPPKIoqpeoLjyXbVqFdatWwcAePHFFzFq1Ci0atVKaq42bdpgypQpGD58OJydnZGYmAh/f38cOnQIvXr1wuXLl6Xm8/Pzw/z58zFw4EAAwP/+9z+0b98ed+/eRY0aNaRmK83Pz6/czzQaDVJSUkyYpnxr1qyp8POXX37ZREnK5+joiBMnTsDX11fnbzIlJQWBgYGKmHfl6OiIY8eOwd/fXydjYmIiunTpgqysLNkRAQDOzs5ISEhAQECATs74+HiEhIQopqe6Vq1aSEhIwEMPPYSPPvoIO3bswLZt27Bv3z4MGTLEJD2rJr2bLFq0yJQ/rkp27twJIQSCgoIQFRWF2rVraz+ztbWFj48PGjRoIDFhsVq1agEonoPh7OysU1DZ2tqiffv2GDNmjKx45Wrbti08PT1Rp04dzJs3D19//TU+++wzdOjQAV988QWaNWsmJdfp06fRpUsXvfdr1aqFmzdvmj5QGRcuXECnTp20Xz/66KOwsbHB33//DW9vb4nJdCl98mAJJTT29+Pp6YmkpCT4+vrqvB8XFwd/f385ocpo164dfv31V0ycOBEAtA9SK1asQIcOHWRG0/Hkk08iMjISs2bNAlCcs6ioCPPnz1fMcCpQfD8vKioCAPz+++/4z3/+AwBo1KgRrl+/brIQVMq5c+dEYWGh7Bj39cEHH4js7GzZMe4rPz9f/PDDD6JXr16iRo0aon379uKrr74S2dnZIjU1VQwdOlQ0bdpUWj4/Pz+xfft2IYRuN+KaNWuk5iphZWWlNxzk7OwsUlJSJCWqWF5enjh16pQoKCiQHeW+7t69qzMcmJWVJTuSEEKIOXPmiMDAQPHHH38IZ2dnsXfvXvHNN98Id3d3sWTJEtnxhBBC7N27Vzg5OYmxY8cKe3t7MXnyZNGjRw9Rs2ZNER8fLzue1tGjR4WHh4d4+umnha2trXj++edF06ZNRb169URSUpLseFrdunUTw4cPF5GRkcLGxkacPXtWCCHErl27hI+Pj0kymLwYSEpKEuHh4WLIkCHiypUrQgghoqOjxbFjx0wdpVw3btwQ27ZtE2vXrhVr1qzReVHlvfbaa6JOnTqidu3aYvLkyQbnily6dEloNBoJ6Yop/car0WhEixYtRJs2bbQva2tr0axZM533ZLtz544IDQ0V1tbWwtraWltUvfbaa2Lu3LmS0/0jOztbTJgwQbi7uwsrKyu9lxIUFRWJ2bNni5o1awqNRiM0Go2wt7cX7777ruxoOpKSksTo0aPFY489Jpo2bSqGDh0qjhw5IjuWnps3b4rZs2eLgQMHil69eonw8HDx999/y46lIzExUTRv3ly4uLiIDz74QPv+a6+9Jl544QWTZDDpnIHdu3ejV69e6NSpE/bs2YOTJ0/C398f8+bNQ3x8PDZu3GiqKOXasmULhg4diuzsbLi4uOjMI9BoNFLnNZR25coVhIWFITY2FlevXtVbN1tYWCgp2T+Cg4MxevRo9O/fv9wjOe/du4d9+/aha9euJk5XTAiBOXPmYO7cucjJyQFQfIxoWFiYtmtRpoiIiEp93/vvv1/NSSo2efJk7Nu3D4sWLcLTTz+NI0eOwN/fHz///DM++OADHDp0SGq+EhMmTMDOnTsxa9YsvPTSS1i2bBkuXryI5cuXY968eRg6dKjsiFr5+flISkpCdnY2AgMD4eTkJDsSmVhubi6sra1hY2NT7T/LpMVAhw4dMHDgQEydOlVnMseff/6J/v3748KFC6aKUq6S9ahz5szRWYqiNL169UJ6ejpee+011K9fX2/y43PPPScp2T/27NmDjh076k10u3fvHvbv329wrF4W3nj/HR8fH6xfvx7t27fXubaTkpLQtm1b3Lp1S3ZEAIC3tzciIyPx1FNPwcXFBQkJCWjcuDHWrl2LdevWITo6WnZEREZG4rHHHkPTpk113s/NzcWGDRswfPhwScl0FRYW4scff8TJkycBAIGBgXjuuecUNbEVAG7cuIGVK1fq5Bw5cqTOvDAluHnzJjZu3Ijk5GS88cYbqF27NhISElCvXj14eXlVfwCT9D/8v5o1a2rHOkuPz6ampgo7OztTRimXo6OjNpeSOTk5iUOHDsmOUSErKyvtUFBp169fV0yXbGnp6ekiPT1ddowquXv3rvjvf/8rO4ZwcHDQXjelr+3Dhw8LFxcXmdF01KxZU6SlpQkhhPDy8hIHDx4UQgiRkpKimKVmGo1GODk5aZealbh8+bJirptjx44Jf39/4ejoqB2qqlmzpvD19VXU0vHdu3cLFxcX0ahRI9GvXz/Rr18/4e3tLVxcXMTu3btlx9NKTEwUdevWFY0bNxY1atTQXj/h4eHipZdeMkkGk55N4Orqqt0BqrRDhw6ZpvKphJCQEMTHx8uOcV+NGjVS/JaaQgiDyzUzMjJQs2ZNCYn03bt3DzNmzECtWrXg6+sLX19f1KpVC++++y4KCgpkxwMAXLt2Db/88gtiYmK0wz8FBQVYvHgxfH19FbHjW8ns8hJKnV3u7++vXfnQpEkTbNiwAUDx8KCrq6vEZLoiIiLw0ksv4YMPPpAdxaDRo0ejWbNmuHDhAhISEpCQkIDz58+jZcuWeOWVV2TH05owYQIGDx6M1NRUbNq0CZs2bUJKSgqGDBmCCRMmyI6nNXXqVIwcORJnz57V2cSpd+/epttR1iQlx/+bNm2a6Ny5s7h06ZJwdnYWZ8+eFXFxccLf319n0oSp/fzzz9rXihUrhLe3t3j//ffFxo0bdT77+eefpWUsa9u2baJnz54iNTVVdhQ9JRW4lZWV6N27t/brfv36iT59+ghfX18REhIiO6YQQoixY8cKDw8P8cUXX4jExESRmJgovvjiC+Hp6SnGjh0rO57Yu3evqFWrltBoNMLKyko8/vjj4vjx4yIgIEA0bdpUfP755yInJ0d2TNXMLl+wYIF2E6Tt27cLe3t7YWdnJ6ysrMSiRYskpyum0WjElStXxIEDB4Snp6cYMGCAyMnJUVTPgL29vcFJ30ePHhX29vYSEhlmb28vTp06pff+qVOnFJXTxcVFu7qhdM/auXPnTNZrbtJiIC8vT4wePVrUqFFDaDQaYWNjI6ysrMSwYcPEvXv3TBlFR8mM3fu9lHIhCqG7k5qTk5OidlIbMWKEGDFihNBoNGLw4MHar0eMGCFeeeUVMWfOHHHt2jWpGUu4uLiI6Ohovfd//fVXRXRvd+3aVbzwwgvi6NGjIiwsTGg0GvHwww+LH374QXY0PWqZXV7auXPnRFRUlEhMTJQdRav08FpaWppo1aqVaN26tfjjjz8Ucw9q2bKliI2N1Xs/NjZWNG/eXEIiwzp27Ch+/PFHvfd//PFH8cQTT5g+UDnc3d1FQkKCEEK3GIiJiRENGzY0SQaTTiAskZ6ejmPHjiE7Oxtt2rRBQECAqSOonhp2UouIiEBYWJhihgQM8fDwwO7du/Uma508eRJdunSRfg5AnTp1sHfvXgQGBuLu3btwcnLCpk2bFDFBVO1yc3N1umSVwsrKCpcvX4aHhweA4kOBhg4ditjYWNy5c0cRK4Wio6Px5ptv4oMPPkD79u0BAH/88QdmzpyJefPmoXPnztrvdXFxkRUT69evx5tvvomJEyfq5Fy2bBnmzZunc923bNlSVkyMHj0aGRkZ2LBhA2rXro0jR47A2toaffv2RZcuXUyyYZ+UYoBIKWbOnIlTp05h1apV2uWPeXl5GDVqFAICAqQv2SvbMDg7O+Pw4cN46KGHpOYCgFu3bmlv9PdbLSCzQSitsLAQc+bMwRdffIErV67gzJkz8Pf3x4wZM+Dr64tRo0bJjoiIiAi88cYbequZ3n//fezZs0cRp4FaWf0z3axkfkhJU1L6a41GI7V4KZ3TEI1Go4icWVlZeP755xEfH4/bt2+jQYMGuHz5Mjp06IDo6GiTPFBVezEwdepUzJo1CzVr1sTUqVMr/N4FCxZUZ5RKWbJkicH3NRoN7O3t0bhxY3Tp0gXW1tYmTqYvOTkZq1atQnJyMhYvXgwPDw/89ttv8Pb2lra9b9u2bREbGws3Nze0adOmwvMeEhISTJjMsH79+iE2NhZ2dnbacxISExORn5+P4OBgne/dtGmTyfNZWVlhx44d2mVQHTt2xIYNG9CwYUOd75PxVGNtbY1Lly7Bw8Oj3LM9lHCjLW3mzJlYs2YNZs6ciTFjxmj311+/fj0WLVqEAwcOyI6oCrt27arw2i5N1h4iAJCWllbp7/Xx8anGJJUTFxeHI0eOIDs7G23btkX37t1N9rOrfUHooUOHtLOyExISyv0DquwfVnVbuHAhrl27hpycHLi5uQEoXqfq6OgIJycnXL16Ff7+/ti5cycaNWokLWfZDZw+/PBDeHh4IDExEStXrpS2gdNzzz2nfcLu27evlAxV4erqigEDBui8J/Pf1ZDg4GCdlSMl+5bLfqopXaQo4Wm1MiIjI/Hll18iODgYY8eO1b7fqlUrnDp1SlquzZs3o1evXrCxscHmzZvL/T6NRoNnn33WhMkMe+qpp2RHqJS6desqepiyrM6dO+sMsZhStfcMHDlyBM2bN79vd41SrFu3Dl9++SVWrFih7YpNSkrCq6++ildeeQWdOnXCkCFD4OnpKXXHRDVs4ET/XmWfbGQ81fTv3x+rV6+Gi4sLIiMjMXjw4HJ3mlQKBwcHnDp1Cj4+PjrXzYkTJ/D4448jOztbSq7Sw0EV3SuV0svi5+eHkSNHYsSIEYo6MKssJycnDBo0CKGhodIa2fKU1wttyKRJk6oxyf+r7hmKpWfG+vn5ievXr1f3j/xX/P39DW7mk5CQIPz8/IQQQuzbt094enqaOJkuNWzgpAbvvfeeOHfunOwYqmRjY6Pd4728DaaUpm3btmLt2rVCCN3rJiIiQnTu3FlmNFVZuHChaNWqlbC2thbdu3cX69atE7m5ubJj6fnxxx/Fc889J2xsbERAQICYO3euuHjxouxYQgghfH19K/UqaXeqW7UPE7i6uiI1NRUeHh44d+6c9phGpbp06RLu3bun9/69e/e0Z9s3aNAAt2/fNnU0HSUbOJU9R172Bk5ubm6VHvJRwjkPP//8Mz788EN07doVo0aNwoABAxT1dJuenl6p75PxdNakSRO8/fbb6NatG4QQ2LBhQ7kTBWVvoSv+fzjlvffew8svv4yLFy+iqKgImzZtwunTpxEZGYlffvlFakY1ef311/H6668jISEBq1evxsSJEzF+/Hi8+OKLCA0NRdu2bWVHBFA8VNm3b19cu3YNa9euxerVqzFjxgyEhIQgNDQUffr0kbZ9suKO/a7uamPMmDHCzs5O+Pr6CisrK+Ht7S38/PwMvpSgd+/eom3btto1n0IU9wo8+uij4plnnhFCCLF582bpa2mVuoHT6tWrK/1SioSEBDFx4kRRt25d4erqKsaOHSv+/PNP2bGEEELnRL3S+12Ufk/W2vN9+/aJJ554QtStW1dYWVmJWrVqCVdXV72X7H0vhBCiQ4cO2mNh9+zZI7p37y7c3d2Fg4OD6NSpk9i2bZvkhELs379fbNmyRee9NWvWCF9fX+Hu7i7GjBmjyKdvIYqPKl+0aJF2A6dWrVqJlStXiqKiItnR9CxZskTY2dkJjUYj3N3dxYwZM8SdO3dkx5LOJEsLt27diqSkJEyaNAkzZ86Es7Ozwe+bPHlydUe5r8uXL+Oll15CbGys9qSoe/fuITg4GGvXrkW9evWwc+dOFBQUoGfPntJy5ufnY8KECVi9ejUKCwtRo0YNFBYW4sUXX8Tq1asVsdpBbQoKCrBlyxasWrUK27ZtQ5MmTTBq1CiMGDECtWrVkpKpRo0aaNiwIUaMGIFnn3223KeYkpUQspRdAqk0gwYNQnR0ND766CNFbUNbWq9evfDUU0/hrbfeAgAcPXoUbdu2xYgRI9C0aVP897//xauvvqqoLYoLCgrw448/YtWqVdi+fTvat2+PUaNG4cKFC1i2bBmCgoLw3XffyY6JK1euYM2aNVi9ejXS0tLQr18/bc6PPvoIDRo0QExMjNSMFy5cwObNm5Geno78/Hydz0yy0s6UlceIESPErVu3TPkjH9jJkye1WxAb2s5SKdLT08Wvv/4q1q9fL86cOSM7jsjKytL574peSpOXlye+//570bNnT1GjRg3RpUsX0bhxY+Hs7Cy+//57KZkuXbok5s2bJx555BFRr149MW3aNHHixAkpWSpy7tw5RT4FlrZhwwbh4eEhunfvLs6fPy87jh5PT0/x119/ab9+5513RKdOnbRfb9iwQTRt2lRGNK01a9aI3Nxc8b///U+89tprok6dOsLd3V1MmzZNnDx5Uud7ZW5NHBERIe7cuSOioqLEf/7zH2FjYyNatWolPv30U3Hjxg2d701KShI2NjZScpb4/fffhaOjo2jevLmoUaOGaN26tXB1dRW1atUS3bp1M0kGkxYDZDwlf+xl5eTkiIiICAmJipWeSFa2S1sJXduGxMfHiwkTJojatWuL+vXri7feekvbpSxEcbeih4eHxITF9u7dK0JDQ4Wzs7N44oknxJdffikKCwul5UlMTNT+/JJzHcp7KcXVq1fFwIEDhaurq5g4caKYMmWKzksmOzs7nVMzO3XqJGbPnq39OjU1VTg5OcmIplVyfVtZWYmQkBCxYcMGkZ+fb/B7s7OzxYgRI0ycsFhJThcXF/HKK69UOOyXk5MjdWhVCCEee+wx8d577wkh/pnYevv2bdGnTx/x2WefmSRDtQ8TlF5+1L9//wq/V8amLoD6NkYCdDd8KS0jIwMeHh7Slh/t3r0bnTp1Qo0aNbB79+4Kv1fmZiQlv7/g4GCcOnUKPXv2xJgxY/Dss8/qDbFcv34dHh4eipn8euXKFbzwwgvYvXs3rl27Ju1c9rLL4Ur2PSghex8EQwoLCzFz5kzMmTMH7du31xl20Wg02LFjh7RsPj4+WLt2Lbp06YL8/Hy4urpiy5Yt2s2vjh49iq5du0qdeFvyb3737l1FbNJTnpKcTk5Oejs5KlHpnUXd3NwQFxeHZs2aITExEc899xzOnTtX7RmqfRplrVq1tLPLXVxcFLO5UGmlN0Y6dOhQud+npOyinOOBExMTpTUOgG4DL7Oxv5+SRqtkDXJFKzDq1q2riEJg//79+Prrr/HDDz/gkUcewbJly6Qeu5uamgp3d3ftfyvd8ePHMXz4cGRmZiImJgbdunWTHUlH7969MX36dHz00Uf46aef4OjoiCeffFL7+ZEjRxSxDbVGo1F0IVBCo9GoohAAgJo1a2rnCdSvXx/JycnaXWSvX79ukgw8m0BlSpbuZWVl6RVXhYWFyM7OxtixY7Fs2TKJKf9x48YNrFy5EidPngQABAYGYuTIkVILFkD5E95KXLp0CZGRkVi1ahVu3LiBoUOHIjQ0FM2bN5cdTceePXvQsWNHvQmO9+7dw/79+9GlSxdJyYrNmzcPH3zwAV588UUsXry43EnMMl2/fh39+/dHXFwcnJycsGbNGvTr10/7eXBwMNq3b48PP/xQWkYrKys0b978vsvxZG81bmVlpfMgWh4lLG8GipdAPvPMMxgzZgzCwsLw888/Y8SIEdi0aRPc3Nzw+++/V3sGkxYDQUFB2LRpk97TzK1bt9C3b1+pXXRlJSUlITk5GV26dIGDg0O5T+KmtmbNGgghEBoaikWLFunMcre1tYWvry86dOggMeE/9uzZg2effRa1atVCu3btAAD/+9//cPPmTWzZskVqA2FlZYXZs2fDycmpwu8zyc5fFbCxsYGXlxdefvll9OnTR7vCpSyZJ64Byh22KlG/fn18+eWXitjK936ysrLg5OSkN1yVmZkJJycn2NraAiiefd6gQQOT7u5qZWWFadOm3fe6UcIBX2Xvj4Yo4XRXAEhJSUF2djZatmyJO3fuYNq0adi/fz8CAgKwYMECk/TEmLQYKO9p7OrVq/Dy8tJ21cuUkZGBQYMGYefOndBoNDh79iz8/f0RGhoKNzc3fPLJJ7IjAigem+/YsWO5jYMStGjRAh06dMDnn3+uvbEVFhZi/Pjx2L9/P44ePSotm5WVFRo2bFjhEkyNRoOUlBQTptJX0elwpd+X3dhaWVnhypUr2mGDEmfOnEG7du3ue6phdcvIyECdOnUq/f0tWrRAdHS04s6pKM3FxQWHDx+Gv7+/yX6mWnrU1JJTSUyy9dKRI0e0/33ixAntTn5AceOwdetWqbvmlTZlyhTY2NggPT1d56zrwYMHY+rUqYopBrp27YqioiKcOXMGV69e1RvTlt0tCxT3rmzcuFGnwbW2tsbUqVMRGRkpMVmx+Ph4xd8slD4WXzIpWKPRYMSIETq7NxYWFuLIkSPo2LGjrHhaVSkEAODcuXOKeDipiIwRXiX0jlaGWnIakpubi/Xr1yMnJwc9evRA48aNTfJzTVIMtG7dGhqNBhqNBkFBQXqfOzg44NNPPzVFlPuKiYnBtm3b9I6IDQgIqNJxmNXtjz/+wIsvvoi0tDRFPikCxccZnzx5Eo888ojO+ydPnpS+SY5abhZV7R4cP348Zs6cibp161ZTIl0l3bBCCDg7O8PBwUH7ma2tLdq3b48xY8aYJAtVP7VMMatqThlDLkDxSraCggJt+5efn48OHTrg+PHjcHR0xBtvvIHt27ebZOjXJMVAamoqhBDaU/VKdyXa2trCw8NDMTvm3blzx+AM1MzMTEXtWT927Fi0a9cOv/76K+rXr6+Yxq10L9CkSZMwefJkJCUloX379gCKi5hly5Zh3rx5siICUM9Nraq++eYbhIWFmawYWLVqFQDA19cXYWFhqjoulqqu9AqSypAxlAGgyqt/AgMDpeSMiYnBnDlztF9/++23SEtLw9mzZ+Ht7Y3Q0FDMnj0bv/76a/WHMcluBirSq1cv8e677wohijd/SElJEYWFhWLgwIFiwIABktP9w9HRUWdjHKUo2VCoZB/98l6yNx364IMPqrQf+bhx48S1a9eqMZFxlD6Jjx6cGn6PzGg8snKWnCtTYsiQIWLMmDHarw8dOiTq169vkiwmP67p7Nmz2Llzp8Fx7vfee8/UcfTMnz8fwcHBiI+PR35+Pt58800cP34cmZmZ2Ldvn+x4Wk888QSSkpJMNp5UWUof4y5R1dnOpn7iVpsrV64gLCwMsbGxuHr1ql7PixKGrcyNUnoD6cFZWVnpXCt//PEHZsyYof3a1dUVN27cMEkWkxYDX331FcaNG4e6devC09NT54+55HhR2Zo3b47Tp09j6dKlcHZ2RnZ2Nvr3748JEyagfv36suNpTZw4EdOmTcPly5fRokULvVUFspaaqWEzkgdRtnEjXSNGjEB6ejpmzJihqGErc8a/SfVr2rQptmzZgqlTp+L48eNIT0/X2QwrLS0N9erVM0kWkxYDs2fPxocffqg9lUtJXn75ZQQHB+Opp56Ct7c33n33XdmRKjRgwAAAQGhoqPY9JWz/unnzZvTq1Qs2NjbYvHlzhd/bp08fE6Wi6hYXF4e9e/eidevWsqNUKDIyEoMHD9ab/5Ofn4/vv/8ew4cPBwAsX77cZDfhskJDQw1ujHTnzh1MnDgRX3/9NYDilVkNGjSQEZGM5M0338SQIUPw66+/4vjx4+jduzf8/Py0n0dHR+Pxxx83SRaT7jMgazJJZTz11FM4ePAg8vPz4evri27duiEoKAhBQUHw9PSUHU/P/VY2yHpCL7tffXmUsuKhspydnZGYmKjIv93SZOUMDAzEt99+izZt2pj051aV0jdHAsrPeP36dXh6euLevXuSklWdku/5pcnMGRsbi19++QWenp6YOHGizgT2iIgIdO3aFU899VS15zBpz8DAgQMRExODsWPHmvLHVsquXbuQl5eH/fv3Y9euXdi1axe++eYbFBQUICAgQFscDBw4UHZUAMrtji89D0QJ+/lbmmHDhsHFxcXkP3fRokWYPn06li9fDl9fX5P//MoS5ewkeuHChfvuVlfdbt26BVF8kixu374Ne3t77WeFhYWIjo5W/L4YZallKENmzuDgYO1hVGWVndtUnUuHTdozMHfuXCxYsADPPPOMwXFu2Vu/lpWbm4v9+/fjt99+w5dffons7GxFPDmUSE5OxqJFi3T2/Z88ebIiDjMpz82bN6UervOglNAzkJubiyNHjhicfCt7yMXNzQ05OTm4d+8eHB0d9a5t2XvAt2nTBhqNBomJiWjWrJnO3vqFhYVITU3F008/jQ0bNkjLWHLyY3k0Gg0iIiIQHh5uwlT/TlxcHB577DFpy7IrO+Ry/vx5NGjQQDFL3MtTnT0YJi0GSo+F6AVRwNavJfLz83HgwAHs2rULO3fuxMGDB9GgQQN07dpV+8cj27Zt29CnTx+0bt0anTp1AgDs27cPiYmJ2LJlC3r06CE5IfDRRx/B19cXgwcPBlDcMxQVFYX69esjOjpa+sZDVTFu3DjMmjVL2mqCrVu3Yvjw4QZPMFPCkMuaNWsq/Fz2HvARERHa/y27t37JmR4DBgzQ7vsvw+7duyGEQFBQEKKionQO87K1tYWPj49i5ggUFhZi9erV2tUjZYtTpZwzY05DLkD1PpTw1ML/t2fPHp3G39vbG127dkXXrl3RpUsXvR0JZWvTpg1CQkL0Nu+ZPn06YmJipJ8aBhQXf99++y06duyI7du3Y9CgQVi/fj02bNiA9PR0xMTEyI4IQNlP3CUCAgLQs2dPvPfee9ImtpmDNWvWYPDgwTpd8EqTlpYGb29vRa/IeO2117B69Wo888wzBlePLFy4UFKyYiVDLm5ubjh79qzORkmFhYXYsmULpk+fjr///ltiyqqr1h5Kk+xmUEZeXp44deqUKCgokPHjDdJoNMLHx0d89tln4vLly7Lj3JednZ04c+aM3vunT58WdnZ2EhLps7e3F+np6UIIISZNmiReeeUVIURxRldXV5nRtH777Tfh7u6uyI2RSnN2dhZJSUmyY1QoKSlJhIeHiyFDhogrV64IIYSIjo4Wx44dk5xMX15enjh//rxIS0vTeSnFnj17xNChQ0WHDh3EhQsXhBBCREZGir1790pOVqxOnTri119/lR2jXCXXb3kva2trMXv2bNkxq6w6N0cy6UbMOTk5GDVqFBwdHdGsWTOkp6cDKF4zL3t72jfffBOenp54/fXX0aNHD0ycOBFRUVEGu2WVwN3dHYcPH9Z7//Dhw4qZZOTm5obz588DKO7m7t69O4DiyTqyu7VLTJw4EQMHDsSlS5dQVFSk81JKRgB4/vnnsWvXLtkxyrV79260aNECBw8exKZNm5CdnQ0ASExMlH6cbWlnz57Fk08+CQcHB/j4+MDPzw9+fn7w9fWtcBjTlKKiohASEgIHBwckJCQgLy8PQPHRxqW3rpXJ1tZWcRuelbZz507ExsZCCIGNGzdix44d2ldcXBzS09NVNffCJKqlxCjHpEmTxKOPPir27t0ratasqa1wfvrpJ9G6dWtTRinX7du3RXR0tHjzzTfF448/LmxsbESzZs3E+PHjxQ8//CA7nlZERIRwdXUV8+bNE3v27BF79uwRc+fOFa6urmLmzJmy4wkhhJgwYYLw8fER3bt3F3Xq1BG3b98WQgixbt060aZNG8npiqnhiVsIIe7cuSN69+4tXn75ZfHxxx+LxYsX67xka9++vfjkk0+EELpPLwcPHhReXl4yo+no2LGj6NKli4iOjhaHDh0Shw8f1nkpQevWrcWaNWuEELq/y4SEBFGvXj2Z0bQ+/vhjMX78eFFUVCQ7SoXOnTun+IxVUZ09AyYtBry9vcWBAweEELr/p86ePSucnZ1NGaXSMjIyRHh4uHBxcVFUt3FRUZFYsGCB8PLy0nZre3l5iUWLFinmjz8/P1/897//FZMmTRIJCQna9xcsWCC++uoricn+MXLkSLFixQrZMe5rxYoVokaNGsLJyUn4+PgIX19f7cvPz092PFGzZk2RkpIihNC9tlNTUxUzbCVE8ZkeJ0+elB2jQg4ODiI1NVUIofu7TE5OVszvsm/fvqJWrVrCz89P/Oc//xH9+vXTeSmJ0odchBAiLS3N4H27qKhIZ/hq7Nix1XZGikn3Gbh27ZrBLuw7d+4oZrJMUVER/vrrL+1eA/v27UN2dja8vb21Z7crgUajwZQpUzBlyhTcvn0bAPSWz8hmY2ODsLAwvfenTJkiIY1hS5cuxcCBA7F3715FL3cNDw9HREQEpk+fbvJjVivD1dUVly5d0utqP3ToELy8vCSl0hcYGKjYob8Snp6eSEpK0tuvIS4uTjGb97i6uqJfv36yY9xXVFQUXnrpJQwdOtTgkEt0dLTkhMX8/PwMrnrIzMyEn5+fdsjy888/r74Q1VJilOPJJ58US5YsEUL8cyKgEEK89tprIiQkxJRR9Hz00UeiV69ewsXFRWg0GtGwYUMxbNgwsXLlSm1OJcjJyRE///yzuHXrlt5nWVlZ4ueffxa5ubkSkhX7+eefRX5+vva/K3opgdKfuEu4ubkpejhj2rRponPnzuLSpUvak9ji4uKEv7+/+OCDD2TH04qNjRUdOnQQO3fuFNevXxdZWVk6LyWYM2eOCAwMFH/88YdwdnYWe/fuFd98841wd3fX3j+pctQw5CJE8YTHq1ev6r1/7tw54ejoaJoMQphuaWFcXBx69eqFYcOGYfXq1Xj11Vdx4sQJ7N+/H7t378ajjz5qqih6GjRogKeeegrdunVDt27dFDs5ZvHixdi8eTNiY2MNft69e3f069cPEyZMMHGyYmrbjtjT0xOTJk1S7BN3iSlTpsDd3R3vvPOO7CgG5efnY8KECVi9ejUKCwtRo0YNFBYW4sUXX8Tq1asVs5lLyb9x2Z5IIflMj7JZ5syZg7lz5yInJwcAYGdnh7CwMMyaNUtyOl3Xrl3D6dOnAQCPPPKIzhI+JXB0dMSJEyfg6+ursywvJSUFgYGByM3NlZpv6tSpAIrv62PGjNHZiriwsBAHDx6EtbW1SU7MNekwQefOnXH48GHMmzcPLVq0QExMDNq2bYsDBw6gRYsWpoyip6rrTatzW8iKfPvttzpHXJb1+uuvY+bMmdKKAbVtR5yfn4/BgwcruhAAim8M8+fPx7Zt29CyZUu94YwFCxZISlbM1tYWX331FWbMmIFjx44hOzsbbdq0QUBAgNRcZe3cuVN2hPvSaDQIDw/HG2+8gaSkJGRnZyMwMFBnoyTZSnbwi4yM1F7n1tbWGD58OD799FOdRk0mpQ+5HDp0CEBxAXj06FGdTa9sbW3RqlUrg0Ot1YGbDj0gWQdbuLm5ITExEd7e3gY/T09PR6tWrUx2BrYhzz//PEaPHo2QkBDFzAUpj9KfuEuUPta0LI1Go5gd38gyvPrqq/j999+xdOlS7Q6ocXFxmDRpEnr06FG9Y9tVMHfuXHzzzTf4+uuv0aNHD0RHRyMtLQ1TpkzBjBkzMHHiRNkRAQAjR47E4sWLpZwrUqLaewZu3bpV6e+V+YuoKlk11L1793Dt2rVyi4Fr165J32Lzxo0beOaZZ9CgQQOMHDkSI0aMUEQVbojSn7hLKPGJtqSLszKU8nsEgL1792L58uVISUnBDz/8AC8vL6xduxZ+fn7o3LmzlExVmZy8adOmakxSOVFRUdi4caPOaXq9e/eGg4MDBg0apJhiYPr06SgqKkJwcDBycnLQpUsX7ZCLUgoBAFi1ahUAICkpCcnJyejSpQscHBzKPVirOlR7MeDq6lrp/zNKGK9TumbNmuH3338vd35FTEwMmjVrZuJUumJjY5GWloZVq1YhMjISH374Ibp27YrRo0djwIAB0g4tMeTo0aPaY3ePHTum85kSezVk3izKKuniLJGQkIB79+7hkUceAQCcOXMG1tbWUucClaXU2eWyT0ysqpycHIPbYnt4eGjnOSiBGoZcgOJVAwMHDsTOnTuh0Whw9uxZ+Pv7Y9SoUXBzc8Mnn3xS/SGqe4birl27tK/Vq1cLT09PMX36dO2M8unTp4v69euL1atXV3cUo6rOzR8qsnz5clGzZk2xZcsWvc82b94satasKZYvX27yXBWJjY0VQ4cOFY6OjsLNzU2MHz9exMfHy46lKtevXxdBQUHabVZL/vZGjhwppk6dKjmdEJ988ol49tlnRWZmpva9zMxM8dxzz4mPP/5YYjJdapldrnRBQUFi4MCB4u7du9r3cnJyxMCBA0VwcLDEZOr00ksviZCQEHH+/Hmdv8utW7eKwMBAk2Qw6ZyB4OBgjB49Gi+88ILO+9999x2+/PJLRW+3WpbMI22HDRuG7777Dk2aNNE+hZ06dQpnzpzBoEGDsG7dOpNnqozbt2/ju+++wzvvvIOsrCzpwxmlKemJ25Dhw4fj6tWrWLFiBZo2bar929u2bRumTp2K48ePS83n5eVlsFfq2LFj6Nmzp2IOhFH67HIACAoKwqZNm/SO+r516xb69u2riPkhx44dQ0hICPLy8rSnjyYmJsLe3h7btm2T2juptiEXoHii47Zt29CqVSu9v8uWLVtqt/euTiZdTXDgwAF88cUXeu+3a9cOo0ePNmUUVfvmm2/Qp08ffPfddzhz5gyEEHjkkUcQERGBQYMGyY5nUGpqKlavXo3Vq1cjKytLe06BbBkZGRg0aJDc7rlKiImJwbZt2/ROzwwICEBaWpqkVP+4desWrl27pvf+tWvXtJtiKYHSZ5cDwK5du5Cfn6/3fm5uLvbu3Sshkb7mzZvj7Nmz+Pbbb3Hq1CkAwAsvvIChQ4fCwcFBaja1DbkAxaszDK3AyMzMNN2wqkn6H/7fww8/LN544w2999944w3x8MMPmzLKv1ad20Ia09y5c8WNGzek/Oy7d++KtWvXim7duglra2vh6+srIiIitCcZKoESuucqw8nJSXtKZemcf/31l6hdu7bMaEKI4t+jr6+viIqKEufPnxfnz58XGzduFH5+fmL48OGy42kpeUOfxMREkZiYKDQajdi5c6f268TERJGQkCDmzJkjfHx8pGak6tGrVy/x7rvvCiH+2ZCvsLBQDBw4UAwYMMAkGUxaDPz666/C3t5eNG/eXIwaNUqMGjVKtGjRQtjb2yvqOMy7d++KgwcPii1btihy17yqcHZ2NvnchoMHD4pXX31VuLq6Cnt7e/HCCy+I7du3K+bMhNLq1aunPaCm7D7wNWvWlBlNhxJuFhW5c+eOGDdunLCzs9MeE2trayvGjRsnsrOzZcfTKioqErNnzxY1a9bUnulhb2+v/d3KVPrYXUNHajs6OoqVK1dKy6e23UWFEKJbt24GH4aysrJEt27dTB+oHEePHhUeHh7i6aefFra2tuL5558XTZs2FfXq1TPZzqMm32fg/Pnz+Pzzz7VdS02bNsXYsWPRqFEjU8Yo19atWzF8+HCD+5crZYeyqpAxt8HKygqtWrXCqFGjMHToULi5uZnsZ1eVs7MzEhISEBAQoPO7io+PR0hICDIyMmRHBFA8RhscHIy2bdtix44d6NOnD44fP47MzEzs27cPDz30kOyIAIq7O5OTkwEADz30EGrWrCk5kWH5+fmKm12elpYGIQT8/f3x559/6uzmZ2trCw8PD6k7Oaptd1FAN3NpV69ehZeXFwoKCiQl05eVlYWlS5ciMTER2dnZaNu2LSZMmID69eub5Odz06EyAgIC0LNnT7z33nsGl86ojYxiICEhAW3btq3098vazREoXhv96KOPYtasWXB2dsaRI0fg4+ODIUOGoKioCBs3bjR5pvLIvlkQqcWRI0cAAK1bt8aOHTtQu3Zt7WeFhYXYunUrli9fjnPnzklKqDwmKQZK/mHup2XLltWc5P5cXFxw6NAhxTxp/VsyVz1UlqzdHAH1PHGnp6ejUaNGBlc4pKenl7sJVXWr7Mxtpczazs3NxaeffoqdO3fi6tWreltmJyQkSEr2j8jIyAo/Hz58uImSlC8yMhKDBw/Wm9yWn5+P77//XnpGKysr7bViqIlzcHDAp59+itDQUFNH06psuwiYpm00STFQ8g9T0Y9SStdSaGgoOnXqhFGjRsmOYhRqKAZkZ1TDE7e1tbXBI04zMjLg4eEh7doZOXJkpb6vZIc12YYOHYqYmBg8//zzqFevnl5x9f7770tK9o+yw2oFBQXIycmBra0tHB0dkZmZKSnZP5T691hC6UMuQOXaRcB0baNJlhampqaa4scYhVrOtyfjKHniDg8PN/iZrCfuskQ5+x5kZ2fD3t5eQqJiVW3kL1y4gAYNGkg7GOqXX35BdHS0dj99JTJ0rsjZs2cxbtw4vPHGGxIS6Svv7/HChQuKWNrn4+MDQNmHpSmtXTRJMVDyD1NZMseQ161bh5iYGNjb22PXrl06f/AajUZ1xcCTTz4pfd2vkvn5+ZX7hOPn5yf9Cadk/3+NRoMZM2YYPOK0devWktJVXWBgoLQhIaB4cyRnZ2cpP/vfCAgIwLx58zBs2DDt5GsZ2rRpA41GA41Gg+DgYNSo8U8TUlhYiNTUVDz99NPS8pWl5CGX0u3inj170LFjR53fJ1B8Fs3+/fur3IY+CJNuOlRZ33zzDcLCwqQUA+Hh4YiIiFD8+faV7aaTtde6Wij1ibuEko44NQbZ85U/+eQTvPXWW/jiiy9McoM1pho1akjfybFv374AgMOHDyMkJERnFYatrS18fX0xYMAASen0TZ48WefrskMusuc2lOjWrZvB+3lWVha6detmPsMEVSXzhqGW8+3L+x3l5eXpNBhkmFqeuEtOKxw5ciSWLFmiyqdaJWnXrh1yc3Ph7+8PR0dHvWFAJYzHb968WedrIQQuXbqkc1ywLCVzKnx9fTF48GBFFMwVUcOQC1D+Q0lGRobJlucqshiQ6eWXX8b69esVe779kiVLABQ3YitWrNCpzAsLC7Fnzx40adJEVrwHMmzYMJMfX62WJ+7Ss/Vffvnlcr9PKbP1le6FF17AxYsXMWfOHIMTCJWg5Om7hEajgbu7O4KCghSzPXZFf4tKp5QhF+Cf61uj0WDEiBE6qzMKCwtx5MgRdOzY0SRZWAyUofTz7RcuXAiguBH74osvdGbElnTTGTr/QZbc3FwcOXLE4DKuPn36AICUs8/V8sSthMlY5mT//v04cOCA9nAdJSq5TkrOeig9E14pCgsLsXDhQmzYsAHp6el6ZykooYelIkoYcgH+ub6FEHB2dtaZ32Vra4v27dtjzJgxJsnCYqAMpZ9vXzIDtVu3bti0aZOid/dT8m6OanniVsqSPGORfQ01adIEd+/elZqhIjdv3kR4eDjWr1+v7eJ2c3PDkCFDMHv2bL2TDGWJiIjAihUrMG3aNLz77rsIDw/HuXPn8NNPP+G9996THU9LyUMuwD/Xt6+vL8LCwqTu2KnIHQhlrzsn41Dybo5qWx9vLmRf2zExMYiIiMCHH35ocOmwqYerSsvMzESHDh1w8eJFDB06FE2bNgUAnDhxAt999x0aNWqE/fv3K+IB4KGHHsKSJUvwzDPPwNnZGYcPH9a+98cff+C7776THREA9OZ+lR1yUdJeIrIpshgYN24cZs2aJWU1QQmln28PFK/p3bx5s8FuOtnDGYD57eZI5QsNDcXixYv1hlvu3LmDiRMn4uuvvwZQfDZJgwYNpG34UtI4lL2WS65vmb1Vr7/+OmJjY/H777/rFc+XL19Gz549ERwcrB0qlKlmzZo4efIkvL29Ub9+ffz6669o27YtUlJS0KZNG2RlZcmOqEPJQy5A8RLnitqXlJSUas9g8mECpY4hl1DL+faxsbHo06cP/P39cerUKTRv3hznzp2DEKJK5wJUp+effx67du1iMWAB1qxZg3nz5ukVA3fv3kVkZKS2GJB9IFnJXBEl+umnn7B8+XKDvWienp6YP38+xo4dq4hioGHDhrh06RK8vb3x0EMPISYmBm3btsVff/2lt0WxLGoZcgGKC8HSCgoKcOjQIWzdutVkqx5MWgwoeQy5xJQpU2BjY4P09HRtNx0ADB48GFOnTlVMMfD2228jLCwMERERcHZ2RlRUFDw8PDB06FDFbPrB3RzN361btyCKj0LH7du3dZaaFRYWIjo6Wm/ttExdu3aVHaFcly5dQrNmzcr9vHnz5rh8+bIJE5WvX79+iI2NxRNPPIGJEydi2LBhWLlyJdLT0zFlyhTZ8Socclm9ejViY2MVM+QC6O+HUGLZsmWIj483SQaTDhMoeQy5hKenJ7Zt24ZWrVrpjG+mpKSgZcuWyM7Olh0RAHTG6dzc3BAXF4dmzZohMTERzz33nCJO41q5ciXGjh0Le3t71KlTR283R1N0fVH1Kn0gjCEajQYREREGt3uW5ebNm/jzzz8N9k7K3ITGy8sL69evR+fOnQ1+vnfvXgwePFgRs+DL+uOPP7B//34EBATg2WeflR1HVUMuFUlJSUHr1q1x69atav9ZJu0ZuHLlCqZOnarYQgAoHuMsvQFNiczMTMV0fwHFY3Yl8wTq16+P5ORk7VOFoZ4XGdSymyM9uJ07d0IIgaCgIERFRekcFWtrawsfHx80aNBAYkJdW7ZswdChQ5GdnQ0XFxe9AlVmMRASEoLw8HBs375db+OwvLw8zJgxQzG9fmW1b98e7du3lx1DS01DLhXZuHGjzjVVnUxaDKhhDPnJJ59EZGQkZs2aBaD4BlFUVIT58+ejW7duktP9o3379oiLi0PTpk3Ru3dvTJs2DUePHsWmTZsUc1GqZTdHenAl3e6pqanw9vZW3CTbsqZNm4bQ0FDMmTPHYNEv08yZM9GuXTsEBARgwoQJaNKkCYQQOHnyJD777DPk5eVh7dq1smMCAObOnYt69erpHQH89ddf49q1a3jrrbckJSumpiEX4J8zH0oIIXD58mVcu3YNn332mUkymHSYICcnBwMHDoS7u7tix5DVcr59SkoKsrOz0bJlS9y5cwfTpk3TdtMtWLBAEfuuT5kyBe7u7ordzZGMa+/evVi+fDlSUlLwww8/wMvLC2vXroWfn1+5Xd+mVrNmTRw9elSxy5ZTU1Mxfvx4xMTEaLcc12g06NGjB5YuXYrGjRtLTljM19cX3333nd7ueAcPHsSQIUOkn8intiGXiIgIna+trKzg7u6Op556ymQ7ypq0GFDLGLKSz7cfPnw4li1bpp21nZiYiMDAQL3CSgkmTZqEyMhItGrVSpG7OZLxREVF4aWXXsLQoUOxdu1anDhxAv7+/li6dCmio6MVc2BW//79MWTIEAwaNEh2lArduHEDZ8+eBQA0btzYZF3FlWVvb4+TJ0/Cz89P5/2UlBQEBgYiNzdXUrJioaGhSE5OLnfIJSQkBP7+/tpVLmTiYsDT0xOTJk1S9Bhyyfn2hro7lXC+fdnTCl1cXKQeCVuRioZVNBoNduzYYcI0VJ3atGmDKVOmYPjw4ToTbw8dOoRevXpJ7ZItvQvdtWvXMHPmTIwcOdJg72TJ8maqWEBAAN5//30MGzZM5/21a9fi/fffl/5gd+HCBbRr1w52dnblDrnEx8dLX+pa4uLFi4iKisKZM2cAAI888gj69+8PLy8v04UQJuTm5iaSkpJM+SOrzMrKSly5ckXv/evXrwsrKysJiXRpNBqdfE5OTiI5OVliIiIhHBwcRGpqqhBC928yOTlZ2NnZSUxWfM1U5qWE61stPvroI1GnTh3x9ddfi3Pnzolz586JlStXijp16og5c+bIjieEECIlJUU8/fTTwsrKSuffOCQkRJw9e1Z2PK1ly5YJOzs7odFoRK1atUStWrWERqMRdnZ2YtmyZSbLYdIJhEo/ERBQ/vn2aqSG3Rzp3/H09ERSUhJ8fX113o+Li5Pea1V2+SD9e2+88QYyMjIwfvx47aome3t7vPXWW3j77bclpyvm5+eH3377TdFDLr/++ismTZqE119/HdOmTdMORV+6dAn//e9/MXnyZPj6+qJ3797VnsWkwwRKHkMuOd9+8eLFGDNmjMHz7a2trbFv3z5ZEQEUTyzZsWOH9g+6Y8eO2LBhAxo2bKjzfS1btpQRT0d5uzmGhoYqajdH+vfmzp2Lb775Bl9//TV69OiB6OhopKWlYcqUKZgxYwYmTpwoO2K5bt68qajd6NQkOzsbJ0+ehIODAwICAhS1/FoNnnrqKXTu3BmzZ882+Pm7776LuLg47Nq1q9qzmLQYUPIYckm23bt3o0OHDnrn25ecKhUQECArIoB/Nnkx9M9W8r5SdnMcPnw4rl69ihUrVqBp06baceRt27Zh6tSpOH78uOyIZCRCCMyZMwdz585FTk4OAMDOzg5hYWHaZbpK8NFHH8HX1xeDBw8GAAwcOBBRUVGoX78+oqOjFX20sVJduHABAPQeSOj+XFxc8Ndff+GRRx4x+Pnp06fx2GOPmWTTIUUeVCST0s+3T0tLq9T3KWFpoVp2cyTjyc/PR1JSErKzsxEYGAgnJyfZkXT4+fnh22+/RceOHbF9+3YMGjQI69evx4YNG5Ceno6YmBjZEVWhqKgIs2fPxieffKK9jp2dnTFt2jSEh4crdoK40txvqWtKSgpatGiBO3fuVHsWkx9UBChzDFkt59tXtZEfP348Zs6cKeUESLXs5kjGY2tri8DAQNkxynX58mXtDPJffvkFgwYNQs+ePeHr64snnnhCcjr1CA8Px8qVKzFv3jx06tQJQPH8kA8++AC5ubn48MMPJSdUh2bNmuHnn38u9zyHn376qcLNk4zJpMWAkk8ErFWrlrSfXZ2++eYbhIWFSSkG1LKbIz2Y0gX0/cguoku4ubnh/PnzaNSoEbZu3aodqxVCKGJoTS3WrFmDFStW6CzFbNmyJby8vDB+/HgWA5U0YcIEjBs3DnZ2dnjllVdQo0Zxk3zv3j0sX74c7777rsl2IDRpMaDkEwFXrVol7WdXJ5mjQPPnz0dwcDDi4+ORn5+PN998U2c3R1I3NRbQ/fv3x4svvoiAgABkZGSgV69eAIBDhw4pZnc/NcjMzDS4M16TJk2QmZkpIZE6vfzyyzh69Chee+01vP3223jooYcghNDuMDtp0iSMGDHCJFlMvukQx5BNq/TvWQYl7+ZIlqegoACLFy/G+fPnMWLECLRp0wYAsHDhQjg7O2P06NGSE6rDE088gSeeeAJLlizReX/ixIn466+/8Mcff0hKpk5//PEH1q1bp10C+fDDD2PIkCEmPWfGpMWAs7MzEhISEBAQoNNIxcfHIyQkBBkZGaaKYjFkFgNK382RjCcoKAibNm3SW6J369Yt9O3bl7tNmpndu3fjmWeegbe3Nzp06AAAOHDgAM6fP4/o6Gg8+eSTkhOap+qcA2bSYqB379549NFHMWvWLDg7O+PIkSPw8fHBkCFDUFRUhI0bN5oqisWQWQyU3Tq5REZGBjw8PDhGa0asrKxw+fJlvX/rq1evwsvLCwUFBZKSFW9H3KtXL9jY2OhsTWwItyOuvL///hvLli3DqVOnAABNmzbF+PHjFXVktbmpzu3nTTpngGPIloW7OZq/I0eOaP/7xIkTOmcQFBYWYuvWrabdX92Avn37aguVvn37lvt9StmfQy0aNGigN1HwwoULeOWVV/Dll19KSmXeqvPZ3aTFQPPmzXHmzBksXboUzs7OyM7ORv/+/TmGXI2GDRsGFxcXk/7Mkt0cNRoNZsyYYXA3x9atW5s0E1WP1q1bQ6PRQKPRICgoSO9zBwcHfPrppxKS/aP0dsTcmrh6ZWRkYOXKlSwGVMikxUDJGHJ4eLjBzziGXDW5ubk4cuQIrl69qneTK+nu/Pzzz02e69ChQwCKq9ijR4/q7ebYqlUrhIWFmTwXGV9qaiqEEPD398eff/4Jd3d37We2trbw8PCAtbW1xIREVBkmLQb8/PzKHUP28/NjF10VbN26FcOHD8f169f1PpPd3blz504Ayt/Nkf69kk2wlPzEXXbGe0UmTZpUjUmIlMukEwitrKxw5coVnacHoHiL3cDAQJNsuWguAgIC0LNnT7z33nuoV6+e7Dg6KrsZjVI2oqF/LzIyssLPhw8fbqIk+vz8/Cr1fRqNBikpKdWcxrwlJiaibdu2fLCrJtU5IdwkPQMcQza+K1euYOrUqYorBAB1bkZD/87kyZN1vi4oKEBOTg5sbW3h6OgotRhITU2V9rPNzf0K/Zs3b5omiIWqzjlgJikGOIZsfM8//zx27dqFhx56SHYUPea6myOV78aNG3rvnT17FuPGjcMbb7whIdH9lXSKyj4XRU3uV+jXqlVLauGnZrLngJl0mIBjyMaTk5ODgQMHwt3dHS1atICNjY3O5xz7JCWIj4/HsGHDtGvRlWDlypVYuHChdre3gIAAvP7669x9sBpcuHABDRo04CmG96GEOWAmKQY4hmx8K1euxNixY2Fvb486deroPN1w7JOU4vDhw+jSpYtJzmOvjPfeew8LFizAxIkTdXbOW7p0KaZMmYKZM2dKTmheqnOTHHOihDlgJikGRo4cWanvY/dy5Xl6emLSpEmYPn06q26SruzOfkIIXLp0CUuXLkWjRo3w22+/SUqmy93dHUuWLMELL7yg8/66deswceJEg09m9OBkn42iFi4uLjh06JDUYV+TzBlgI298+fn5GDx4MAsBUoSyO/tpNBq4u7sjKChI6mmkZRUUFKBdu3Z67z/66KO4d++ehEREypgDZtI5A2Q8U6ZMgbu7O9555x3ZUYi0rl27BgB6y4eVYuLEibCxscGCBQt03g8LC8Pdu3exbNkyScnME3sGKkcJc8BMuukQGU9hYSHmz5+Pbdu2oWXLlnp/PGVvdkTV5ebNmwgPD8f69eu1qwrc3NwwZMgQzJ49W+8kQ1MrWdoMFPdYrFixAjExMdrjYQ8ePIj09HTOgidp1q1bh5iYGNjb22PXrl16c8BMUQywZ0ClunXrVu5nGo2GR8aSSWRmZqJDhw64ePEihg4diqZNmwIoPrTou+++Q6NGjbB//364ublJy1jRtVIarxvj4wTCylHCHDAWA0T0wF5//XXExsbi999/15sFffnyZfTs2RPBwcFYuHChpIQkE4cJKqd27dr466+/pM4Z4OwzlUtKSsK2bdtw9+5dANV7xCVRWT/99BM+/vhjg8uhPD09MX/+fPz4448SklF1Cg0Nxe3bt/Xev3PnDkJDQ7VfnzhxQnt+BZXv5Zdfxvr166VmYM+ASmVkZGDQoEHYuXMnNBoNzp49C39/f4SGhsLNzU1RM7jJfNnZ2SE5ORkNGzY0+PmFCxfQuHFj5ObmmjhZ+eLj47Fhwwakp6cjPz9f5zPudVI51tbWBg+du379Ojw9Pbkyo4omTZqEyMhItGrVStocMPYMqNSUKVNgY2OD9PR0nbMeBg8ejK1bt0pMRpakbt26OHfuXLmfp6amonbt2qYLdB/ff/89OnbsiJMnT+LHH39EQUEBjh8/jh07dvBMjUq4desWsrKyIITA7du3cevWLe3rxo0biI6O1isQ6P6OHj2KNm3awMrKCseOHcOhQ4e0r8OHD5skA1cTqFRMTAy2bdum90QWEBCAtLQ0SanI0oSEhCA8PBzbt2/XOXMEAPLy8jBjxgw8/fTTktLpmzNnDhYuXIgJEybA2dkZixcvhp+fH1599VXUr19fdjzFc3V1hUajgUajwcMPP6z3uUajQUREhIRk6lZy7LtMLAZU6s6dOzo9AiUyMzNhZ2cnIRFZopkzZ6Jdu3YICAjAhAkT0KRJEwghcPLkSXz22WfIy8vD2rVrZcfUSk5OxjPPPAOg+JC0O3fuQKPRYMqUKQgKCmJDdh87d+6EEAJBQUGIiorS6fWxtbWFj48PGjRoIDGhuiUlJSE5ORldunSBg4MDhBAmO0iLxYBKPfnkk4iMjMSsWbMAFFfkRUVFmD9/fqWXUhH9Ww0bNsSBAwcwfvx4vP322zonAfbo0UO7HbFSuLm5aSe+eXl54dixY2jRogVu3ryJnJwcyemUr2vXrgCKh3+8vb154qORlDcHbNSoUSabA8ZiQKXmz5+P4OBgxMfHIz8/H2+++SaOHz+OzMxM7Nu3T3Y8siB+fn747bffcOPGDe1JgI0bN1bUXIESXbp0wfbt29GiRQsMHDgQkydPxo4dO7B9+3YEBwfLjqcaPj4+2Lt3L5YvX46UlBT88MMP8PLywtq1a+Hn54fOnTvLjqgqpeeAlezVARTPAZs6dSqLASpf8+bNcebMGSxduhTOzs7Izs5G//79MWHCBI59khRubm54/PHHZceo0NKlS7UrG8LDw2FjY4P9+/djwIABePfddyWnU4+oqCi89NJLGDp0KBISEpCXlwcAyMrKwpw5cxAdHS05obooYQ4YlxaqVHp6Oho1amSwmy49PR3e3t4SUhGRJWjTpg2mTJmC4cOH62wsdOjQIfTq1QuXL1+WHVFVnJ2dkZCQgICAAJ3fZ3x8PEJCQpCRkVHtGbi0UKX8/Py0h8KUlpGRAT8/PwmJiJTP2toaV69e1Xs/IyMD1tbWEhKp0+nTp9GlSxe992vVqoWbN2+aPpDKlcwBKyFjDhiHCVSqvFmm2dnZsLe3l5CISPnK6wjNy8vTWxpJ5fP09ERSUhJ8fX113o+Li+PWww9ACXPAWAyoTMkJbBqNBjNmzNBZXlhYWIiDBw+idevWktIRKdOSJUsA/HNqoZOTk/azwsJC7NmzB02aNJEVT3XGjBmDyZMn4+uvv4ZGo8Hff/+NAwcOICwsDDNmzJAdT3WUMAeMcwZUpqTLaPfu3ejQoYPO04ytrS18fX0RFhaGgIAAWRGJFKdk6CwtLQ0NGzbUGRIouW5mzpyJJ554QlZEVRFCYM6cOZg7d652SaadnR3CwsK0y52p8pQwB4zFgEqNHDkSS5YsgbOzs+woRKrRrVs3bNq0SeqRyuYkPz8fSUlJyM7ORmBgoE6PC1VeeWc9ZGRkwMPDA4WFhdWegcWAyvTv379S38cDV4jur7CwEEePHoWPjw8LBJLGysoKV65cgbu7u877aWlpCAwMxJ07d6o9A+cMqAwPUyF6cK+//jpatGiBUaNGobCwEF26dMGBAwfg6OiIX375BU899ZTsiIpV2QcRgA8jlaWkOWAsBlRm1apVsiMQqdYPP/yAYcOGAQC2bNmCc+fO4dSpU1i7di3Cw8O5e2cF+CBifIcOHQJQPAfj6NGjenPAWrVqhbCwMJNk4TABEVkMe3t7JCUloWHDhnjllVfg6OiIRYsWITU1Fa1atcKtW7dkRyQLpIQ5YOwZICKLUa9ePZw4cQL169fH1q1b8fnnnwMAcnJyuOlQFQQFBWHTpk1wdXXVef/WrVvo27cvduzYISeYypQeenn55ZfL/T5TDLuwGCAiizFy5EgMGjQI9evXh0ajQffu3QEABw8e5D4DVbBr1y7k5+frvZ+bm4u9e/dKSKROShp6YTFARBbjgw8+QPPmzXH+/HkMHDgQdnZ2AIqXdk2fPl1yOuU7cuSI9r9PnDihcwZBYWEhtm7dCi8vLxnRVElJc8A4Z4CIiCrFyspKuzGOoabDwcEBn376KUJDQ00djf4lHlRERGavd+/eyMrK0n49b948nQN1MjIyEBgYKCGZuqSmpiI5ORlCCPz5559ITU3Vvi5evIhbt26xEFAp9gwQkdkru8Obi4sLDh8+rD1U58qVK2jQoIFJdnojUiLOGSAis1f2mYfPQP9O6eN2DRk+fLiJkpCxsBggIqIqmTx5ss7XBQUFyMnJga2tLRwdHVkMqBDnDBCR2dNoNHonwhk6IY4q58aNGzqv7OxsnD59Gp07d8a6detkx6MHwDkDRGT2rKys0KtXL+1Swi1btiAoKAg1a9YEAOTl5WHr1q2cM/AvxcfHY9iwYTh16pTsKFRFHCYgIrNXdne3kvMJSmPX9r9Xo0YN/P3337Jj0ANgzwARURkXLlxAgwYNYGXFkVRDNm/erPO1EAKXLl3C0qVL0ahRI/z222+SktGDYjFARFRG2aWHpKtskaTRaODu7o6goCB88sknqF+/vqRk9KA4TEBEVAafkSpWVFQEALh27RoAwN3dXWYcMgL2gRERUaXdvHkTEyZMQN26deHp6QlPT0/UrVsXr732ms6ujqQu7BkgIqJKyczMRIcOHXDx4kUMHToUTZs2BVB8aNHq1asRGxuL/fv3w83NTXJSqioWA0REVCkzZ86Era0tkpOTUa9ePb3PevbsiZkzZ2LhwoWSEtKD4jABEVEZ3JDIsJ9++gkff/yxXiEAAJ6enpg/fz5+/PFHCcno32IxQERUBicQGnbp0iU0a9as3M+bN2+Oy5cvmzARGQuLASKyGKGhobh9+7be+3fu3NE5evfEiRPw8fExZTRVqFu3Ls6dO1fu56mpqahdu7bpApHRcJ8BIrIYZY8yLnH9+nV4enri3r17kpKpQ2hoKJKTk7F9+3bY2trqfJaXl4eQkBD4+/vj66+/lpSQHhQnEBKR2bt16xaEEBBC4Pbt27C3t9d+VlhYiOjoaL0CgfTNnDkT7dq1Q0BAACZMmIAmTZpACIGTJ0/is88+Q15eHtauXSs7Jj0A9gwQkdmzsrKqcFKgRqNBREQEwsPDTZhKnVJTUzF+/HjExMRo51ZoNBr06NEDS5cuRePGjSUnpAfBYoCIzN7u3bshhEBQUBCioqJ0xrVtbW3h4+ODBg0aSEyoPjdu3MDZs2cBAI0bN+ZcAZVjMUBEFiMtLQ3e3t5cOkhUBlcTEJHF8PHxQVxcHIYNG4aOHTvi4sWLAIC1a9ciLi5OcjoieVgMEJHFiIqKQkhICBwcHJCQkIC8vDwAQFZWFubMmSM5HZE8LAaIyGLMnj0bX3zxBb766ivY2Nho3+/UqRMSEhIkJiOSi8UAEVmM06dPo0uXLnrv16pViyfukUVjMUBEFsPT0xNJSUl678fFxcHf319CIiJlYDFARBZjzJgxmDx5Mg4ePAiNRoO///4b3377LcLCwjBu3DjZ8Yik4Q6ERGQxpk+fjqKiIgQHByMnJwddunSBnZ0dwsLCMHHiRNnxiKThPgNEZHHy8/ORlJSE7OxsBAYGwsnJSXYkIqlYDBAREVk4DhMQkVnr379/pb9306ZN1ZiESLlYDBCRWatVq5bsCESKx2ECIiIiC8elhURkMYKCggxuLnTr1i0EBQWZPhCRQrBngIgshpWVFS5fvgwPDw+d969evQovLy8UFBRISkYkF+cMEJHZO3LkiPa/T5w4gcuXL2u/LiwsxNatW+Hl5SUjGpEisGeAiMyelZUVNBoNAMDQLc/BwQGffvopQkNDTR2NSBFYDBCR2UtLS4MQAv7+/vjzzz/h7u6u/czW1hYeHh6wtraWmJBILhYDREREFo5zBojIYkRGRlb4+fDhw02UhEhZ2DNARBbDzc1N5+uCggLk5OTA1tYWjo6OyMzMlJSMSC7uM0BEFuPGjRs6r+zsbJw+fRqdO3fGunXrZMcjkoY9A0Rk8eLj4zFs2DCcOnVKdhQiKdgzQEQWr0aNGvj7779lxyCShhMIichibN68WedrIQQuXbqEpUuXolOnTpJSEcnHYQIishhWVrqdoRqNBu7u7ggKCsInn3yC+vXrS0pGJBeLASKyONeuXQMAnc2HiCwZ5wwQkUW4efMmJkyYgLp168LT0xOenp6oW7cuXnvtNYMnGRJZEvYMEJHZy8zMRIcOHXDx4kUMHToUTZs2BVB8aNF3332HRo0aYf/+/Xr7EBBZChYDRGT2Xn/9dcTGxuL3339HvXr1dD67fPkyevbsieDgYCxcuFBSQiK5WAwQkdnz9fXF8uXLERISYvDzrVu3YuzYsTh37pxpgxEpBOcMEJHZu3TpEpo1a1bu582bN8fly5dNmIhIWVgMEJHZq1u3boVP/ampqahdu7bpAhEpDIsBIjJ7ISEhCA8PR35+vt5neXl5mDFjBp5++mkJyYiUgXMGiMjsXbhwAe3atYOdnR0mTJiAJk2aQAiBkydP4rPPPkNeXh7i4+PRqFEj2VGJpGAxQEQWITU1FePHj0dMTAxKbnsajQY9evTA0qVL0bhxY8kJieRhMUBEFuXGjRs4e/YsAKBx48acK0AEFgNEREQWjxMIiYiILByLASIiIgvHYoCIiMjCsRggIiKycCwGiIiILByLASIiIgvHYoCIiMjCsRggIiKycP8HANelr7Xb2lsAAAAASUVORK5CYII=" id="291" name="Google Shape;291;p19"/>
          <p:cNvSpPr/>
          <p:nvPr/>
        </p:nvSpPr>
        <p:spPr>
          <a:xfrm>
            <a:off x="155575" y="-136525"/>
            <a:ext cx="296863" cy="296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descr="data:image/png;base64,iVBORw0KGgoAAAANSUhEUgAAAgMAAAJICAYAAAD8ROf4AAAAOXRFWHRTb2Z0d2FyZQBNYXRwbG90bGliIHZlcnNpb24zLjYuMCwgaHR0cHM6Ly9tYXRwbG90bGliLm9yZy89olMNAAAACXBIWXMAAA9hAAAPYQGoP6dpAABlaUlEQVR4nO3deViU5f4G8HtAVgFBBVGULSnF3azc0gSVtJO55FKaKWq5pKZSWWSFmpqn3NLK0lSsTBMrLVIMV9QsDor7wiKouYKiiCzC8/uDHxPDDAg2zPO+M/fnuuY6McN1cR/kfZ/v+6waIYQAERERWSwr2QGIiIhILhYDREREFo7FABERkYVjMUBERGThWAwQERFZOBYDREREFo7FABERkYVjMUBERGThWAwQERFZuBqV/cYeVgOrM4dRbPs7UXaESglp0Ep2BCIishDbi3647/dUuhhQAzayREREVWdWxQARkWxq6KHkgxOVxWKAiMiI2NCSGrEYIIP4dEP0YHjtkBqxGCCDeLMgIrIcLAaIiIyIhTSpEfcZICIisnAsBoiIiCycWQ0TqGHiDsBuRCIiUhazKgbYyBIREVWdWRUD7BkgIiKqOrMqBtjIEpFsango4b2SyjKrYoCISDY2tKRGZlUMqKEiB3izICIiZTGrYoCNLBHJpoaHEt4rqSyzKgaIiGRjQ0tqxE2HiIiILByLASIiIgvHYoCIiMjCcc4AEZERcQIhqRGLASIiI2JDS2rEYoCIyIjYM0BqZFbFgBouQoAXIpE54/VNamRWxQAvQiIioqozq2KAPQNERERVZ1bFABtZIiKiquM+A0RERBaOxQAREZGFYzFARERk4VgMEBERWTgWA0RERBbOrFYTEBHJpoYlzlx5RWWxGCAiMiI2tKRGZlUMqKEiB3izICIiZTGrYoCNLBHJpoaHEt4rqSyzKgaIiGRjQ0tqxNUEREREFo49A0RERsRhAlIjFgNEREbEhpbUiMMEREREFo49A0RERsRhAlIjFgNEREbEhpbUiMMEREREFo49A0RERsRhAlIj9gwQERFZOPYMEBEZEZ+6SY1YDBARGRGHCUiNWAwQERkRG1pSIxYDRERGxJ4BUiMWA0RERsSGltSIxQAZxKcbogfDa4fUiMUAGcSbBRGR5WAxQERkRCykSY246RAREZGFM6ueATWM1QF8ciAiImVhzwAREZGFM6ueAT5xExERVR17BoiIiCwciwEiIiILZ1bDBGQ8apiMyWEhIiLjYDFABrGhJXowLKRJjThMQEREZOHYM0BEZER86iY1YjFARGREHCYgNeIwARERkYVjzwARkRHxqZvUiD0DREREFo7FABERkYVjMUBERGThOGeADOKMaCIiy8FigAxiQ0v0YFhIkxqxGCAiMiI2tKRGLAaIiIyIPQOkRpxASEREZOFYDBAREVk4sxomUEP3HMAuOiJzxuub1MisigFehEQkmxoeSnivpLI4TEBERGThzKpngIhINj51kxqxZ4CIiMjCmVXPgBrG6gA+ORARkbKYVTHARpaIZFPDQwnvlVQWhwmIiIgsnFn1DBARycanblIj9gwQERFZOPYMEBEZEecMkBqxGCAiMiI2tKRGLAaIiIyIPQOkRiwGiIiMiA0tqRGLASIiI2LPAKkRiwEiIiNiQ0tqxGKAiMiI2DNAasR9BoiIiCwciwEiIiILx2KAiIjIwrEYICIisnCcQEhEZEScnEdqxGKAiMiIuJqA1IjFABGREbGhJTUyq2JADRU5wJsFEREpi1kVA2xkiUg2NTyU8F5JZXE1ARERkYUzq54BMh4+3RARWQ4WA2QQG1qiB8Nrh9SIwwREREQWjsUAERGRhWMxQEREZOFYDBAREVk4TiAkIjIirsQhNWLPABERkYUzq54BNVTkAKtyInPG65vUyKyKAV6ERCSbGh5KeK+kssyqGCAiko0NLakR5wwQERFZOBYDREREFo7FABERkYXjnAEiIiPiBEJSI7MqBtRwEQK8EInMGa9vUiOzKgZ4ERKRbGp4KOG9ksoyq2KAiEg2NrSkRpxASEREZOHYM0BEZEQcJiA1YjFARGREbGhJjThMQEREZOHYM0BEZEQcJiA1MqtiQA0XIcALkcic8fomNeIwARERkYUzq54BVuRERERVZ1bFABGRbGoYruSDE5XFYoCIyIjY0JIacc4AERGRhWPPABGREXGYgNSIxQARkRGxoSU14jABERGRhWMxQEREZOFYDBAREVk4FgNEREQWzqwmEKphFi/ACUZERKQsZlUMsJElItnU8FDCeyWVZVbFABGRbGxoSY1YDBARGRF7BkiNWAwQERkRG1pSI64mICIisnDsGSAiMiIOE5AasWeAiIjIwrEYICIisnAcJiAiMiJ2wZMasRggIjIizhkgNeIwARERkYVjzwARkRHxqZvUyKyKATV0zwG8WRARkbKYVTHARpaIiKjqzKoYYM8AERFR1ZlVMcBGloiIqOq4moCIiMjCmVXPABGRbGoYrmQvKpXFYoCIyIjY0JIasRggIjIi9gyQGrEYIIN4QyN6MPy7JDViMUAG8YZGRGQ5WAwQERkRe9VIjcyqGFDDRQjwQiQyZ7y+SY24zwAREZGFYzFARERk4cxqmIDdc8ajhiEX/nsTERmHWRUDZDxsaImILAeHCYiIiCwcewbIIA4TED0YXjukRiwGiIiMiA0tqRGLATKINzQiIsvBOQNEREQWjsUAERGRheMwARGREXECIakRewaIiIgsHHsGiIiMiE/dpEYsBoiIjIjDBKRGLAaIiIyIDS2pkVkVA2qoyAHeLIiISFnMqhhgI0tERFR1XE1ARERk4VgMEBERWTgWA0RERBbOrOYMEBHJpoaJzJxfRWWxZ4CIiMjCmVXPgBoqcoBVOZE54/VNamRWxQAvQiIioqozq2KAiEg2NfRQ8sGJymIxQERkRGxoSY04gZCIiMjCsWeAiMiIOExAasRigIjIiNjQkhqxGCAiMiL2DJAamVUxoIaLEOCFSGTOeH2TGnECIRERkYUzq54BVuREJJsaeih5r6Sy2DNARERk4cyqZ4CISDY+dZMasWeAiIjIwrFngIjIiDhngNSIxQARkRGxoSU1YjFARGRE7BkgNWIxQERkRGxoSY04gZCIiMjCmVXPgBq65wA+ORARkbKYVTHARtZ41FBY8d+biMg4zKoYUEMDBqijEVNDRiIiMg6zKgbYgBmPGgor/nuTEvHaITUyq2KAjIc3C6IHw2uH1IirCYiIiCwcewbIIHZ1Ej0YXjukRiwGyCDeLIgeDK8dUiMWA0RERsSeAVIjzhkgIiKycCwGiIiILByHCYiIjIhd8KRG7BkgIiKycCwGiIiILByLASIiIgvHOQNEREbEpYWkRuwZICIisnBm1TOghoocYFVOZM54fZMamVUxwIuQiIio6jhMQEREZOHMqmeAwwRERERVZ1bFABtZIiKiqjOrYoCISDY19FDywYnKMqtiQA0XIcALkcic8fomNTKrYoAXIRERUdWZVTHAngEiIqKq49JCIiIiC2dWPQN84iYiIqo69gwQERFZOBYDREREFs6shgmIiGRTw0RmDqlSWewZICIisnBm1TOghoocYFVOZM54fZMamVUxwIuQiIio6jhMQEREZOHMqmeAiEg2NQxXsheVymIxQERkRGxoSY1YDBARGRF7BkiNWAwQERkRG1pSI04gJCIisnAsBoiIiCycWQ0TqGGsDmA3IhERKYtZFQNsZImIiKrOrIoBIiLZ1NBDyQcnKovFABGREbGhJTUyq2JADRU5wJsFEREpi1kVA2xkiYiIqo5LC4mIiCycWfUMEBHJpobhSvaiUlksBoiIjIgNLamRWRUDaqjIAd4siIhIWcyqGGAjS0REVHWcQEhERGThzKpngIhINjUMV7IXlcpizwAREZGFYzFARERk4cxqmEAN3XMAu+iIzBmvb1Ij9gwQERFZOLPqGWBFTkREVHVmVQyQ8ahhyIXFHykRrx1SIxYDZBBvFkQPhtcOqRHnDBAREVk4FgNEREQWjsMERERGxDkDpEYsBsgg3tCIiCwHiwEyiA0tEZHlYDFARGRELKRJjTiBkIiIyMKxGCAiIrJwLAaIiIgsHOcMkEFcTUBEZDlYDJBBbGiJiCwHhwmIiIgsHIsBIiIiC8digIiIyMKxGCAiIrJwLAaIiIgsHFcTEBEZEZflkhqxGCAiMiI2tKRGZlUMqKEiB3izICIiZTGrYoCNLBHJpoaHEt4rqSyzKgaIiGRjQ0tqxGKAiMiI2DNAamRWxYAaLkKAFyKROeP1TWpkVsUAL0IiIqKq46ZDREREFs6segY4TEBERFR1ZlUMsJElIiKqOg4TEBERWTiz6hngMAEREVHVmVUxwEaWiIio6jhMQEREZOHMqmeAiEg2NQxXsheVymIxQERkRGxoSY04TEBERGThWAwQERFZOA4TEBEZEecMkBqxGCAiMiI2tKRGZlUMqKEiB3izICIiZTGrYoCNLBERUdWZVTFARCSbGnoo+eBEZbEYICIyIja0pEZcWkhERGThWAwQERFZOLMaJlDDWB2gjm5ENfwu1fB7JCJSA7MqBtg4GA9/l0QPhoU0qZFZFQNERLKxoSU14pwBIiIiC8digIiIyMKxGCAiIrJwnDNABnESFBGR5TCrYkANDRigjkZMDRmJiMg4zKoYYANGRLKp4aGE90oqy6yKASIi2djQkhpxAiEREZGFYzFARERk4VgMEBERWTgWA0RERBaOxQAREZGFM6vVBGpY0gNwtjERESmLWRUDbGSJiIiqzqyKAfYMEBERVR3nDBAREVk4s+oZIONRQy8Le1iIiIyDPQNEREQWzqx6BvikaDz8XRIRWQ72DBAREVk4FgNEREQWjsUAERGRhWMxQEREZOHMagIhEZFsXJZLasRigIjIiNjQkhqxGCAiMiL2DJAamVUxoIaLEOCFSGTOeH2TGnECIRERkYUzq54BVuRERERVx54BIiIiC2dWPQNERLKpYe4Se1GpLBYDRERGxIaW1IjDBERERBaOxQAREZGFYzFARERk4ThngIjIiDiBkNTIrIoBNVyEAC9EInPG65vUyKyKAV6EREREVcc5A0RERBaOxQAREZGFYzFARERk4cxqzgARkWxqmMjM+VVUFosBIiIjYkNLasRhAiIiIgvHngEiIiPiMAGpEXsGiIiILBx7BoiIjIhP3aRGLAaIiIyIwwSkRiwGiIiMiA0tqRGLATKITzdERJaDxQAZxIaW6MGwkCY14moCIiIiC8eeASIiI+JTN6kRiwEiIiPiMAGpEYsBIiIjYkNLasQ5A0RERBaOPQNkELs6iYgsB4sBMogNLRGRBRGS5Obmivfff1/k5ubKinBfzGg8asjJjMajhpzMaDxqyMmMFdMIIYSMIuTWrVuoVasWsrKy4OLiIiPCfTGj8aghJzMajxpyMqPxqCEnM1aMEwiJiIgsHIsBIiIiC8digIiIyMJJKwbs7Ozw/vvvw87OTlaE+2JG41FDTmY0HjXkZEbjUUNOZqyYtAmEREREpAwcJiAiIrJwLAaIiIgsHIsBIiIiC8digIiIyMKxGCAiiyCEQHp6OnJzc2VHIVIckxUDvBCJzFNBQQFCQ0ORmpoqO0qFhBBo3Lgxzp8/LzuK2cjPz8fp06dx79492VEqlJSUhG3btuHu3bsAiv8WSJdJiwE1XIihoaG4ffu23vt37txBaGiohESG7dmzx+AFeO/ePezZs0dCIn07d+6UHYFMwMbGBlFRUbJj3JeVlRUCAgKQkZEhO8p97d27F8OGDUOHDh1w8eJFAMDatWsRFxcnOVmxnJwcjBo1Co6OjmjWrBnS09MBABMnTsS8efMkp/tHRkYGunfvjocffhi9e/fGpUuXAACjRo3CtGnTJKdTFpMVA2q5ENesWaOtHku7e/cuIiMjJSQyrFu3bsjMzNR7PysrC926dZOQSN/TTz+Nhx56CLNnz1Z0EajkG++dO3cwbtw4eHl5wd3dHUOGDMG1a9dkx9LTt29f/PTTT7Jj3Ne8efPwxhtv4NixY7KjlCsqKgohISFwcHDAoUOHkJeXB6D42p4zZ47kdMXefvttJCYmYteuXbC3t9e+3717d6xfv15iMl1TpkxBjRo1kJ6eDkdHR+37gwcPxtatWyUm05WQkICjR49qv/7555/Rt29fvPPOO8jPzzdNCFMekbh582bRuXNncfToUVP+2ErJysoSN2/eFBqNRiQlJYmsrCztKzMzU6xZs0bUr19fdkwtjUYjrl69qvf+6dOnhbOzs4RE+q5duyYWLFggWrVqJWrUqCF69uwp1q9fL/Ly8mRH09q4caNwcHAQo0ePFnZ2diI5OVkIIcSnn34qevXqJTmdEFOmTBE1a9YUr7zyipg8ebJwd3cXffv2lR1Lz6xZs4Srq6sYMGCAmDNnjli8eLHOSylcXV2Fra2tsLKyEvb29sLNzU3npQStW7cWa9asEUII4eTkpP2bTEhIEPXq1ZMZTcvb21scOHBACKGb8ezZs4q5/wghRL169cThw4eFELo5k5OTRc2aNWVG09GuXTuxceNGIURxNnt7e/HCCy+Ixo0bi8mTJ5skg0l3IHRzc0NOTg7u3bsHW1tbODg46Hxu6EnXVKysrKDRaMr9XKPRICIiAuHh4SZMpa9///4AiivHp59+WmfbysLCQhw5cgSPPPKIoqpeoLjyXbVqFdatWwcAePHFFzFq1Ci0atVKaq42bdpgypQpGD58OJydnZGYmAh/f38cOnQIvXr1wuXLl6Xm8/Pzw/z58zFw4EAAwP/+9z+0b98ed+/eRY0aNaRmK83Pz6/czzQaDVJSUkyYpnxr1qyp8POXX37ZREnK5+joiBMnTsDX11fnbzIlJQWBgYGKmHfl6OiIY8eOwd/fXydjYmIiunTpgqysLNkRAQDOzs5ISEhAQECATs74+HiEhIQopqe6Vq1aSEhIwEMPPYSPPvoIO3bswLZt27Bv3z4MGTLEJD2rJr2bLFq0yJQ/rkp27twJIQSCgoIQFRWF2rVraz+ztbWFj48PGjRoIDFhsVq1agEonoPh7OysU1DZ2tqiffv2GDNmjKx45Wrbti08PT1Rp04dzJs3D19//TU+++wzdOjQAV988QWaNWsmJdfp06fRpUsXvfdr1aqFmzdvmj5QGRcuXECnTp20Xz/66KOwsbHB33//DW9vb4nJdCl98mAJJTT29+Pp6YmkpCT4+vrqvB8XFwd/f385ocpo164dfv31V0ycOBEAtA9SK1asQIcOHWRG0/Hkk08iMjISs2bNAlCcs6ioCPPnz1fMcCpQfD8vKioCAPz+++/4z3/+AwBo1KgRrl+/brIQVMq5c+dEYWGh7Bj39cEHH4js7GzZMe4rPz9f/PDDD6JXr16iRo0aon379uKrr74S2dnZIjU1VQwdOlQ0bdpUWj4/Pz+xfft2IYRuN+KaNWuk5iphZWWlNxzk7OwsUlJSJCWqWF5enjh16pQoKCiQHeW+7t69qzMcmJWVJTuSEEKIOXPmiMDAQPHHH38IZ2dnsXfvXvHNN98Id3d3sWTJEtnxhBBC7N27Vzg5OYmxY8cKe3t7MXnyZNGjRw9Rs2ZNER8fLzue1tGjR4WHh4d4+umnha2trXj++edF06ZNRb169URSUpLseFrdunUTw4cPF5GRkcLGxkacPXtWCCHErl27hI+Pj0kymLwYSEpKEuHh4WLIkCHiypUrQgghoqOjxbFjx0wdpVw3btwQ27ZtE2vXrhVr1qzReVHlvfbaa6JOnTqidu3aYvLkyQbnily6dEloNBoJ6Yop/car0WhEixYtRJs2bbQva2tr0axZM533ZLtz544IDQ0V1tbWwtraWltUvfbaa2Lu3LmS0/0jOztbTJgwQbi7uwsrKyu9lxIUFRWJ2bNni5o1awqNRiM0Go2wt7cX7777ruxoOpKSksTo0aPFY489Jpo2bSqGDh0qjhw5IjuWnps3b4rZs2eLgQMHil69eonw8HDx999/y46lIzExUTRv3ly4uLiIDz74QPv+a6+9Jl544QWTZDDpnIHdu3ejV69e6NSpE/bs2YOTJ0/C398f8+bNQ3x8PDZu3GiqKOXasmULhg4diuzsbLi4uOjMI9BoNFLnNZR25coVhIWFITY2FlevXtVbN1tYWCgp2T+Cg4MxevRo9O/fv9wjOe/du4d9+/aha9euJk5XTAiBOXPmYO7cucjJyQFQfIxoWFiYtmtRpoiIiEp93/vvv1/NSSo2efJk7Nu3D4sWLcLTTz+NI0eOwN/fHz///DM++OADHDp0SGq+EhMmTMDOnTsxa9YsvPTSS1i2bBkuXryI5cuXY968eRg6dKjsiFr5+flISkpCdnY2AgMD4eTkJDsSmVhubi6sra1hY2NT7T/LpMVAhw4dMHDgQEydOlVnMseff/6J/v3748KFC6aKUq6S9ahz5szRWYqiNL169UJ6ejpee+011K9fX2/y43PPPScp2T/27NmDjh076k10u3fvHvbv329wrF4W3nj/HR8fH6xfvx7t27fXubaTkpLQtm1b3Lp1S3ZEAIC3tzciIyPx1FNPwcXFBQkJCWjcuDHWrl2LdevWITo6WnZEREZG4rHHHkPTpk113s/NzcWGDRswfPhwScl0FRYW4scff8TJkycBAIGBgXjuuecUNbEVAG7cuIGVK1fq5Bw5cqTOvDAluHnzJjZu3Ijk5GS88cYbqF27NhISElCvXj14eXlVfwCT9D/8v5o1a2rHOkuPz6ampgo7OztTRimXo6OjNpeSOTk5iUOHDsmOUSErKyvtUFBp169fV0yXbGnp6ekiPT1ddowquXv3rvjvf/8rO4ZwcHDQXjelr+3Dhw8LFxcXmdF01KxZU6SlpQkhhPDy8hIHDx4UQgiRkpKimKVmGo1GODk5aZealbh8+bJirptjx44Jf39/4ejoqB2qqlmzpvD19VXU0vHdu3cLFxcX0ahRI9GvXz/Rr18/4e3tLVxcXMTu3btlx9NKTEwUdevWFY0bNxY1atTQXj/h4eHipZdeMkkGk55N4Orqqt0BqrRDhw6ZpvKphJCQEMTHx8uOcV+NGjVS/JaaQgiDyzUzMjJQs2ZNCYn03bt3DzNmzECtWrXg6+sLX19f1KpVC++++y4KCgpkxwMAXLt2Db/88gtiYmK0wz8FBQVYvHgxfH19FbHjW8ns8hJKnV3u7++vXfnQpEkTbNiwAUDx8KCrq6vEZLoiIiLw0ksv4YMPPpAdxaDRo0ejWbNmuHDhAhISEpCQkIDz58+jZcuWeOWVV2TH05owYQIGDx6M1NRUbNq0CZs2bUJKSgqGDBmCCRMmyI6nNXXqVIwcORJnz57V2cSpd+/epttR1iQlx/+bNm2a6Ny5s7h06ZJwdnYWZ8+eFXFxccLf319n0oSp/fzzz9rXihUrhLe3t3j//ffFxo0bdT77+eefpWUsa9u2baJnz54iNTVVdhQ9JRW4lZWV6N27t/brfv36iT59+ghfX18REhIiO6YQQoixY8cKDw8P8cUXX4jExESRmJgovvjiC+Hp6SnGjh0rO57Yu3evqFWrltBoNMLKyko8/vjj4vjx4yIgIEA0bdpUfP755yInJ0d2TNXMLl+wYIF2E6Tt27cLe3t7YWdnJ6ysrMSiRYskpyum0WjElStXxIEDB4Snp6cYMGCAyMnJUVTPgL29vcFJ30ePHhX29vYSEhlmb28vTp06pff+qVOnFJXTxcVFu7qhdM/auXPnTNZrbtJiIC8vT4wePVrUqFFDaDQaYWNjI6ysrMSwYcPEvXv3TBlFR8mM3fu9lHIhCqG7k5qTk5OidlIbMWKEGDFihNBoNGLw4MHar0eMGCFeeeUVMWfOHHHt2jWpGUu4uLiI6Ohovfd//fVXRXRvd+3aVbzwwgvi6NGjIiwsTGg0GvHwww+LH374QXY0PWqZXV7auXPnRFRUlEhMTJQdRav08FpaWppo1aqVaN26tfjjjz8Ucw9q2bKliI2N1Xs/NjZWNG/eXEIiwzp27Ch+/PFHvfd//PFH8cQTT5g+UDnc3d1FQkKCEEK3GIiJiRENGzY0SQaTTiAskZ6ejmPHjiE7Oxtt2rRBQECAqSOonhp2UouIiEBYWJhihgQM8fDwwO7du/Uma508eRJdunSRfg5AnTp1sHfvXgQGBuLu3btwcnLCpk2bFDFBVO1yc3N1umSVwsrKCpcvX4aHhweA4kOBhg4ditjYWNy5c0cRK4Wio6Px5ptv4oMPPkD79u0BAH/88QdmzpyJefPmoXPnztrvdXFxkRUT69evx5tvvomJEyfq5Fy2bBnmzZunc923bNlSVkyMHj0aGRkZ2LBhA2rXro0jR47A2toaffv2RZcuXUyyYZ+UYoBIKWbOnIlTp05h1apV2uWPeXl5GDVqFAICAqQv2SvbMDg7O+Pw4cN46KGHpOYCgFu3bmlv9PdbLSCzQSitsLAQc+bMwRdffIErV67gzJkz8Pf3x4wZM+Dr64tRo0bJjoiIiAi88cYbequZ3n//fezZs0cRp4FaWf0z3axkfkhJU1L6a41GI7V4KZ3TEI1Go4icWVlZeP755xEfH4/bt2+jQYMGuHz5Mjp06IDo6GiTPFBVezEwdepUzJo1CzVr1sTUqVMr/N4FCxZUZ5RKWbJkicH3NRoN7O3t0bhxY3Tp0gXW1tYmTqYvOTkZq1atQnJyMhYvXgwPDw/89ttv8Pb2lra9b9u2bREbGws3Nze0adOmwvMeEhISTJjMsH79+iE2NhZ2dnbacxISExORn5+P4OBgne/dtGmTyfNZWVlhx44d2mVQHTt2xIYNG9CwYUOd75PxVGNtbY1Lly7Bw8Oj3LM9lHCjLW3mzJlYs2YNZs6ciTFjxmj311+/fj0WLVqEAwcOyI6oCrt27arw2i5N1h4iAJCWllbp7/Xx8anGJJUTFxeHI0eOIDs7G23btkX37t1N9rOrfUHooUOHtLOyExISyv0DquwfVnVbuHAhrl27hpycHLi5uQEoXqfq6OgIJycnXL16Ff7+/ti5cycaNWokLWfZDZw+/PBDeHh4IDExEStXrpS2gdNzzz2nfcLu27evlAxV4erqigEDBui8J/Pf1ZDg4GCdlSMl+5bLfqopXaQo4Wm1MiIjI/Hll18iODgYY8eO1b7fqlUrnDp1SlquzZs3o1evXrCxscHmzZvL/T6NRoNnn33WhMkMe+qpp2RHqJS6desqepiyrM6dO+sMsZhStfcMHDlyBM2bN79vd41SrFu3Dl9++SVWrFih7YpNSkrCq6++ildeeQWdOnXCkCFD4OnpKXXHRDVs4ET/XmWfbGQ81fTv3x+rV6+Gi4sLIiMjMXjw4HJ3mlQKBwcHnDp1Cj4+PjrXzYkTJ/D4448jOztbSq7Sw0EV3SuV0svi5+eHkSNHYsSIEYo6MKssJycnDBo0CKGhodIa2fKU1wttyKRJk6oxyf+r7hmKpWfG+vn5ievXr1f3j/xX/P39DW7mk5CQIPz8/IQQQuzbt094enqaOJkuNWzgpAbvvfeeOHfunOwYqmRjY6Pd4728DaaUpm3btmLt2rVCCN3rJiIiQnTu3FlmNFVZuHChaNWqlbC2thbdu3cX69atE7m5ubJj6fnxxx/Fc889J2xsbERAQICYO3euuHjxouxYQgghfH19K/UqaXeqW7UPE7i6uiI1NRUeHh44d+6c9phGpbp06RLu3bun9/69e/e0Z9s3aNAAt2/fNnU0HSUbOJU9R172Bk5ubm6VHvJRwjkPP//8Mz788EN07doVo0aNwoABAxT1dJuenl6p75PxdNakSRO8/fbb6NatG4QQ2LBhQ7kTBWVvoSv+fzjlvffew8svv4yLFy+iqKgImzZtwunTpxEZGYlffvlFakY1ef311/H6668jISEBq1evxsSJEzF+/Hi8+OKLCA0NRdu2bWVHBFA8VNm3b19cu3YNa9euxerVqzFjxgyEhIQgNDQUffr0kbZ9suKO/a7uamPMmDHCzs5O+Pr6CisrK+Ht7S38/PwMvpSgd+/eom3btto1n0IU9wo8+uij4plnnhFCCLF582bpa2mVuoHT6tWrK/1SioSEBDFx4kRRt25d4erqKsaOHSv+/PNP2bGEEELnRL3S+12Ufk/W2vN9+/aJJ554QtStW1dYWVmJWrVqCVdXV72X7H0vhBCiQ4cO2mNh9+zZI7p37y7c3d2Fg4OD6NSpk9i2bZvkhELs379fbNmyRee9NWvWCF9fX+Hu7i7GjBmjyKdvIYqPKl+0aJF2A6dWrVqJlStXiqKiItnR9CxZskTY2dkJjUYj3N3dxYwZM8SdO3dkx5LOJEsLt27diqSkJEyaNAkzZ86Es7Ozwe+bPHlydUe5r8uXL+Oll15CbGys9qSoe/fuITg4GGvXrkW9evWwc+dOFBQUoGfPntJy5ufnY8KECVi9ejUKCwtRo0YNFBYW4sUXX8Tq1asVsdpBbQoKCrBlyxasWrUK27ZtQ5MmTTBq1CiMGDECtWrVkpKpRo0aaNiwIUaMGIFnn3223KeYkpUQspRdAqk0gwYNQnR0ND766CNFbUNbWq9evfDUU0/hrbfeAgAcPXoUbdu2xYgRI9C0aVP897//xauvvqqoLYoLCgrw448/YtWqVdi+fTvat2+PUaNG4cKFC1i2bBmCgoLw3XffyY6JK1euYM2aNVi9ejXS0tLQr18/bc6PPvoIDRo0QExMjNSMFy5cwObNm5Geno78/Hydz0yy0s6UlceIESPErVu3TPkjH9jJkye1WxAb2s5SKdLT08Wvv/4q1q9fL86cOSM7jsjKytL574peSpOXlye+//570bNnT1GjRg3RpUsX0bhxY+Hs7Cy+//57KZkuXbok5s2bJx555BFRr149MW3aNHHixAkpWSpy7tw5RT4FlrZhwwbh4eEhunfvLs6fPy87jh5PT0/x119/ab9+5513RKdOnbRfb9iwQTRt2lRGNK01a9aI3Nxc8b///U+89tprok6dOsLd3V1MmzZNnDx5Uud7ZW5NHBERIe7cuSOioqLEf/7zH2FjYyNatWolPv30U3Hjxg2d701KShI2NjZScpb4/fffhaOjo2jevLmoUaOGaN26tXB1dRW1atUS3bp1M0kGkxYDZDwlf+xl5eTkiIiICAmJipWeSFa2S1sJXduGxMfHiwkTJojatWuL+vXri7feekvbpSxEcbeih4eHxITF9u7dK0JDQ4Wzs7N44oknxJdffikKCwul5UlMTNT+/JJzHcp7KcXVq1fFwIEDhaurq5g4caKYMmWKzksmOzs7nVMzO3XqJGbPnq39OjU1VTg5OcmIplVyfVtZWYmQkBCxYcMGkZ+fb/B7s7OzxYgRI0ycsFhJThcXF/HKK69UOOyXk5MjdWhVCCEee+wx8d577wkh/pnYevv2bdGnTx/x2WefmSRDtQ8TlF5+1L9//wq/V8amLoD6NkYCdDd8KS0jIwMeHh7Slh/t3r0bnTp1Qo0aNbB79+4Kv1fmZiQlv7/g4GCcOnUKPXv2xJgxY/Dss8/qDbFcv34dHh4eipn8euXKFbzwwgvYvXs3rl27Ju1c9rLL4Ur2PSghex8EQwoLCzFz5kzMmTMH7du31xl20Wg02LFjh7RsPj4+WLt2Lbp06YL8/Hy4urpiy5Yt2s2vjh49iq5du0qdeFvyb3737l1FbNJTnpKcTk5Oejs5KlHpnUXd3NwQFxeHZs2aITExEc899xzOnTtX7RmqfRplrVq1tLPLXVxcFLO5UGmlN0Y6dOhQud+npOyinOOBExMTpTUOgG4DL7Oxv5+SRqtkDXJFKzDq1q2riEJg//79+Prrr/HDDz/gkUcewbJly6Qeu5uamgp3d3ftfyvd8ePHMXz4cGRmZiImJgbdunWTHUlH7969MX36dHz00Uf46aef4OjoiCeffFL7+ZEjRxSxDbVGo1F0IVBCo9GoohAAgJo1a2rnCdSvXx/JycnaXWSvX79ukgw8m0BlSpbuZWVl6RVXhYWFyM7OxtixY7Fs2TKJKf9x48YNrFy5EidPngQABAYGYuTIkVILFkD5E95KXLp0CZGRkVi1ahVu3LiBoUOHIjQ0FM2bN5cdTceePXvQsWNHvQmO9+7dw/79+9GlSxdJyYrNmzcPH3zwAV588UUsXry43EnMMl2/fh39+/dHXFwcnJycsGbNGvTr10/7eXBwMNq3b48PP/xQWkYrKys0b978vsvxZG81bmVlpfMgWh4lLG8GipdAPvPMMxgzZgzCwsLw888/Y8SIEdi0aRPc3Nzw+++/V3sGkxYDQUFB2LRpk97TzK1bt9C3b1+pXXRlJSUlITk5GV26dIGDg0O5T+KmtmbNGgghEBoaikWLFunMcre1tYWvry86dOggMeE/9uzZg2effRa1atVCu3btAAD/+9//cPPmTWzZskVqA2FlZYXZs2fDycmpwu8zyc5fFbCxsYGXlxdefvll9OnTR7vCpSyZJ64Byh22KlG/fn18+eWXitjK936ysrLg5OSkN1yVmZkJJycn2NraAiiefd6gQQOT7u5qZWWFadOm3fe6UcIBX2Xvj4Yo4XRXAEhJSUF2djZatmyJO3fuYNq0adi/fz8CAgKwYMECk/TEmLQYKO9p7OrVq/Dy8tJ21cuUkZGBQYMGYefOndBoNDh79iz8/f0RGhoKNzc3fPLJJ7IjAigem+/YsWO5jYMStGjRAh06dMDnn3+uvbEVFhZi/Pjx2L9/P44ePSotm5WVFRo2bFjhEkyNRoOUlBQTptJX0elwpd+X3dhaWVnhypUr2mGDEmfOnEG7du3ue6phdcvIyECdOnUq/f0tWrRAdHS04s6pKM3FxQWHDx+Gv7+/yX6mWnrU1JJTSUyy9dKRI0e0/33ixAntTn5AceOwdetWqbvmlTZlyhTY2NggPT1d56zrwYMHY+rUqYopBrp27YqioiKcOXMGV69e1RvTlt0tCxT3rmzcuFGnwbW2tsbUqVMRGRkpMVmx+Ph4xd8slD4WXzIpWKPRYMSIETq7NxYWFuLIkSPo2LGjrHhaVSkEAODcuXOKeDipiIwRXiX0jlaGWnIakpubi/Xr1yMnJwc9evRA48aNTfJzTVIMtG7dGhqNBhqNBkFBQXqfOzg44NNPPzVFlPuKiYnBtm3b9I6IDQgIqNJxmNXtjz/+wIsvvoi0tDRFPikCxccZnzx5Eo888ojO+ydPnpS+SY5abhZV7R4cP348Zs6cibp161ZTIl0l3bBCCDg7O8PBwUH7ma2tLdq3b48xY8aYJAtVP7VMMatqThlDLkDxSraCggJt+5efn48OHTrg+PHjcHR0xBtvvIHt27ebZOjXJMVAamoqhBDaU/VKdyXa2trCw8NDMTvm3blzx+AM1MzMTEXtWT927Fi0a9cOv/76K+rXr6+Yxq10L9CkSZMwefJkJCUloX379gCKi5hly5Zh3rx5siICUM9Nraq++eYbhIWFmawYWLVqFQDA19cXYWFhqjoulqqu9AqSypAxlAGgyqt/AgMDpeSMiYnBnDlztF9/++23SEtLw9mzZ+Ht7Y3Q0FDMnj0bv/76a/WHMcluBirSq1cv8e677wohijd/SElJEYWFhWLgwIFiwIABktP9w9HRUWdjHKUo2VCoZB/98l6yNx364IMPqrQf+bhx48S1a9eqMZFxlD6Jjx6cGn6PzGg8snKWnCtTYsiQIWLMmDHarw8dOiTq169vkiwmP67p7Nmz2Llzp8Fx7vfee8/UcfTMnz8fwcHBiI+PR35+Pt58800cP34cmZmZ2Ldvn+x4Wk888QSSkpJMNp5UWUof4y5R1dnOpn7iVpsrV64gLCwMsbGxuHr1ql7PixKGrcyNUnoD6cFZWVnpXCt//PEHZsyYof3a1dUVN27cMEkWkxYDX331FcaNG4e6devC09NT54+55HhR2Zo3b47Tp09j6dKlcHZ2RnZ2Nvr3748JEyagfv36suNpTZw4EdOmTcPly5fRokULvVUFspaaqWEzkgdRtnEjXSNGjEB6ejpmzJihqGErc8a/SfVr2rQptmzZgqlTp+L48eNIT0/X2QwrLS0N9erVM0kWkxYDs2fPxocffqg9lUtJXn75ZQQHB+Opp56Ct7c33n33XdmRKjRgwAAAQGhoqPY9JWz/unnzZvTq1Qs2NjbYvHlzhd/bp08fE6Wi6hYXF4e9e/eidevWsqNUKDIyEoMHD9ab/5Ofn4/vv/8ew4cPBwAsX77cZDfhskJDQw1ujHTnzh1MnDgRX3/9NYDilVkNGjSQEZGM5M0338SQIUPw66+/4vjx4+jduzf8/Py0n0dHR+Pxxx83SRaT7jMgazJJZTz11FM4ePAg8vPz4evri27duiEoKAhBQUHw9PSUHU/P/VY2yHpCL7tffXmUsuKhspydnZGYmKjIv93SZOUMDAzEt99+izZt2pj051aV0jdHAsrPeP36dXh6euLevXuSklWdku/5pcnMGRsbi19++QWenp6YOHGizgT2iIgIdO3aFU899VS15zBpz8DAgQMRExODsWPHmvLHVsquXbuQl5eH/fv3Y9euXdi1axe++eYbFBQUICAgQFscDBw4UHZUAMrtji89D0QJ+/lbmmHDhsHFxcXkP3fRokWYPn06li9fDl9fX5P//MoS5ewkeuHChfvuVlfdbt26BVF8kixu374Ne3t77WeFhYWIjo5W/L4YZallKENmzuDgYO1hVGWVndtUnUuHTdozMHfuXCxYsADPPPOMwXFu2Vu/lpWbm4v9+/fjt99+w5dffons7GxFPDmUSE5OxqJFi3T2/Z88ebIiDjMpz82bN6UervOglNAzkJubiyNHjhicfCt7yMXNzQ05OTm4d+8eHB0d9a5t2XvAt2nTBhqNBomJiWjWrJnO3vqFhYVITU3F008/jQ0bNkjLWHLyY3k0Gg0iIiIQHh5uwlT/TlxcHB577DFpy7IrO+Ry/vx5NGjQQDFL3MtTnT0YJi0GSo+F6AVRwNavJfLz83HgwAHs2rULO3fuxMGDB9GgQQN07dpV+8cj27Zt29CnTx+0bt0anTp1AgDs27cPiYmJ2LJlC3r06CE5IfDRRx/B19cXgwcPBlDcMxQVFYX69esjOjpa+sZDVTFu3DjMmjVL2mqCrVu3Yvjw4QZPMFPCkMuaNWsq/Fz2HvARERHa/y27t37JmR4DBgzQ7vsvw+7duyGEQFBQEKKionQO87K1tYWPj49i5ggUFhZi9erV2tUjZYtTpZwzY05DLkD1PpTw1ML/t2fPHp3G39vbG127dkXXrl3RpUsXvR0JZWvTpg1CQkL0Nu+ZPn06YmJipJ8aBhQXf99++y06duyI7du3Y9CgQVi/fj02bNiA9PR0xMTEyI4IQNlP3CUCAgLQs2dPvPfee9ImtpmDNWvWYPDgwTpd8EqTlpYGb29vRa/IeO2117B69Wo888wzBlePLFy4UFKyYiVDLm5ubjh79qzORkmFhYXYsmULpk+fjr///ltiyqqr1h5Kk+xmUEZeXp44deqUKCgokPHjDdJoNMLHx0d89tln4vLly7Lj3JednZ04c+aM3vunT58WdnZ2EhLps7e3F+np6UIIISZNmiReeeUVIURxRldXV5nRtH777Tfh7u6uyI2RSnN2dhZJSUmyY1QoKSlJhIeHiyFDhogrV64IIYSIjo4Wx44dk5xMX15enjh//rxIS0vTeSnFnj17xNChQ0WHDh3EhQsXhBBCREZGir1790pOVqxOnTri119/lR2jXCXXb3kva2trMXv2bNkxq6w6N0cy6UbMOTk5GDVqFBwdHdGsWTOkp6cDKF4zL3t72jfffBOenp54/fXX0aNHD0ycOBFRUVEGu2WVwN3dHYcPH9Z7//Dhw4qZZOTm5obz588DKO7m7t69O4DiyTqyu7VLTJw4EQMHDsSlS5dQVFSk81JKRgB4/vnnsWvXLtkxyrV79260aNECBw8exKZNm5CdnQ0ASExMlH6cbWlnz57Fk08+CQcHB/j4+MDPzw9+fn7w9fWtcBjTlKKiohASEgIHBwckJCQgLy8PQPHRxqW3rpXJ1tZWcRuelbZz507ExsZCCIGNGzdix44d2ldcXBzS09NVNffCJKqlxCjHpEmTxKOPPir27t0ratasqa1wfvrpJ9G6dWtTRinX7du3RXR0tHjzzTfF448/LmxsbESzZs3E+PHjxQ8//CA7nlZERIRwdXUV8+bNE3v27BF79uwRc+fOFa6urmLmzJmy4wkhhJgwYYLw8fER3bt3F3Xq1BG3b98WQgixbt060aZNG8npiqnhiVsIIe7cuSN69+4tXn75ZfHxxx+LxYsX67xka9++vfjkk0+EELpPLwcPHhReXl4yo+no2LGj6NKli4iOjhaHDh0Shw8f1nkpQevWrcWaNWuEELq/y4SEBFGvXj2Z0bQ+/vhjMX78eFFUVCQ7SoXOnTun+IxVUZ09AyYtBry9vcWBAweEELr/p86ePSucnZ1NGaXSMjIyRHh4uHBxcVFUt3FRUZFYsGCB8PLy0nZre3l5iUWLFinmjz8/P1/897//FZMmTRIJCQna9xcsWCC++uoricn+MXLkSLFixQrZMe5rxYoVokaNGsLJyUn4+PgIX19f7cvPz092PFGzZk2RkpIihNC9tlNTUxUzbCVE8ZkeJ0+elB2jQg4ODiI1NVUIofu7TE5OVszvsm/fvqJWrVrCz89P/Oc//xH9+vXTeSmJ0odchBAiLS3N4H27qKhIZ/hq7Nix1XZGikn3Gbh27ZrBLuw7d+4oZrJMUVER/vrrL+1eA/v27UN2dja8vb21Z7crgUajwZQpUzBlyhTcvn0bAPSWz8hmY2ODsLAwvfenTJkiIY1hS5cuxcCBA7F3715FL3cNDw9HREQEpk+fbvJjVivD1dUVly5d0utqP3ToELy8vCSl0hcYGKjYob8Snp6eSEpK0tuvIS4uTjGb97i6uqJfv36yY9xXVFQUXnrpJQwdOtTgkEt0dLTkhMX8/PwMrnrIzMyEn5+fdsjy888/r74Q1VJilOPJJ58US5YsEUL8cyKgEEK89tprIiQkxJRR9Hz00UeiV69ewsXFRWg0GtGwYUMxbNgwsXLlSm1OJcjJyRE///yzuHXrlt5nWVlZ4ueffxa5ubkSkhX7+eefRX5+vva/K3opgdKfuEu4ubkpejhj2rRponPnzuLSpUvak9ji4uKEv7+/+OCDD2TH04qNjRUdOnQQO3fuFNevXxdZWVk6LyWYM2eOCAwMFH/88YdwdnYWe/fuFd98841wd3fX3j+pctQw5CJE8YTHq1ev6r1/7tw54ejoaJoMQphuaWFcXBx69eqFYcOGYfXq1Xj11Vdx4sQJ7N+/H7t378ajjz5qqih6GjRogKeeegrdunVDt27dFDs5ZvHixdi8eTNiY2MNft69e3f069cPEyZMMHGyYmrbjtjT0xOTJk1S7BN3iSlTpsDd3R3vvPOO7CgG5efnY8KECVi9ejUKCwtRo0YNFBYW4sUXX8Tq1asVs5lLyb9x2Z5IIflMj7JZ5syZg7lz5yInJwcAYGdnh7CwMMyaNUtyOl3Xrl3D6dOnAQCPPPKIzhI+JXB0dMSJEyfg6+ursywvJSUFgYGByM3NlZpv6tSpAIrv62PGjNHZiriwsBAHDx6EtbW1SU7MNekwQefOnXH48GHMmzcPLVq0QExMDNq2bYsDBw6gRYsWpoyip6rrTatzW8iKfPvttzpHXJb1+uuvY+bMmdKKAbVtR5yfn4/BgwcruhAAim8M8+fPx7Zt29CyZUu94YwFCxZISlbM1tYWX331FWbMmIFjx44hOzsbbdq0QUBAgNRcZe3cuVN2hPvSaDQIDw/HG2+8gaSkJGRnZyMwMFBnoyTZSnbwi4yM1F7n1tbWGD58OD799FOdRk0mpQ+5HDp0CEBxAXj06FGdTa9sbW3RqlUrg0Ot1YGbDj0gWQdbuLm5ITExEd7e3gY/T09PR6tWrUx2BrYhzz//PEaPHo2QkBDFzAUpj9KfuEuUPta0LI1Go5gd38gyvPrqq/j999+xdOlS7Q6ocXFxmDRpEnr06FG9Y9tVMHfuXHzzzTf4+uuv0aNHD0RHRyMtLQ1TpkzBjBkzMHHiRNkRAQAjR47E4sWLpZwrUqLaewZu3bpV6e+V+YuoKlk11L1793Dt2rVyi4Fr165J32Lzxo0beOaZZ9CgQQOMHDkSI0aMUEQVbojSn7hLKPGJtqSLszKU8nsEgL1792L58uVISUnBDz/8AC8vL6xduxZ+fn7o3LmzlExVmZy8adOmakxSOVFRUdi4caPOaXq9e/eGg4MDBg0apJhiYPr06SgqKkJwcDBycnLQpUsX7ZCLUgoBAFi1ahUAICkpCcnJyejSpQscHBzKPVirOlR7MeDq6lrp/zNKGK9TumbNmuH3338vd35FTEwMmjVrZuJUumJjY5GWloZVq1YhMjISH374Ibp27YrRo0djwIAB0g4tMeTo0aPaY3ePHTum85kSezVk3izKKuniLJGQkIB79+7hkUceAQCcOXMG1tbWUucClaXU2eWyT0ysqpycHIPbYnt4eGjnOSiBGoZcgOJVAwMHDsTOnTuh0Whw9uxZ+Pv7Y9SoUXBzc8Mnn3xS/SGqe4birl27tK/Vq1cLT09PMX36dO2M8unTp4v69euL1atXV3cUo6rOzR8qsnz5clGzZk2xZcsWvc82b94satasKZYvX27yXBWJjY0VQ4cOFY6OjsLNzU2MHz9exMfHy46lKtevXxdBQUHabVZL/vZGjhwppk6dKjmdEJ988ol49tlnRWZmpva9zMxM8dxzz4mPP/5YYjJdapldrnRBQUFi4MCB4u7du9r3cnJyxMCBA0VwcLDEZOr00ksviZCQEHH+/Hmdv8utW7eKwMBAk2Qw6ZyB4OBgjB49Gi+88ILO+9999x2+/PJLRW+3WpbMI22HDRuG7777Dk2aNNE+hZ06dQpnzpzBoEGDsG7dOpNnqozbt2/ju+++wzvvvIOsrCzpwxmlKemJ25Dhw4fj6tWrWLFiBZo2bar929u2bRumTp2K48ePS83n5eVlsFfq2LFj6Nmzp2IOhFH67HIACAoKwqZNm/SO+r516xb69u2riPkhx44dQ0hICPLy8rSnjyYmJsLe3h7btm2T2juptiEXoHii47Zt29CqVSu9v8uWLVtqt/euTiZdTXDgwAF88cUXeu+3a9cOo0ePNmUUVfvmm2/Qp08ffPfddzhz5gyEEHjkkUcQERGBQYMGyY5nUGpqKlavXo3Vq1cjKytLe06BbBkZGRg0aJDc7rlKiImJwbZt2/ROzwwICEBaWpqkVP+4desWrl27pvf+tWvXtJtiKYHSZ5cDwK5du5Cfn6/3fm5uLvbu3Sshkb7mzZvj7Nmz+Pbbb3Hq1CkAwAsvvIChQ4fCwcFBaja1DbkAxaszDK3AyMzMNN2wqkn6H/7fww8/LN544w2999944w3x8MMPmzLKv1ad20Ia09y5c8WNGzek/Oy7d++KtWvXim7duglra2vh6+srIiIitCcZKoESuucqw8nJSXtKZemcf/31l6hdu7bMaEKI4t+jr6+viIqKEufPnxfnz58XGzduFH5+fmL48OGy42kpeUOfxMREkZiYKDQajdi5c6f268TERJGQkCDmzJkjfHx8pGak6tGrVy/x7rvvCiH+2ZCvsLBQDBw4UAwYMMAkGUxaDPz666/C3t5eNG/eXIwaNUqMGjVKtGjRQtjb2yvqOMy7d++KgwcPii1btihy17yqcHZ2NvnchoMHD4pXX31VuLq6Cnt7e/HCCy+I7du3K+bMhNLq1aunPaCm7D7wNWvWlBlNhxJuFhW5c+eOGDdunLCzs9MeE2trayvGjRsnsrOzZcfTKioqErNnzxY1a9bUnulhb2+v/d3KVPrYXUNHajs6OoqVK1dKy6e23UWFEKJbt24GH4aysrJEt27dTB+oHEePHhUeHh7i6aefFra2tuL5558XTZs2FfXq1TPZzqMm32fg/Pnz+Pzzz7VdS02bNsXYsWPRqFEjU8Yo19atWzF8+HCD+5crZYeyqpAxt8HKygqtWrXCqFGjMHToULi5uZnsZ1eVs7MzEhISEBAQoPO7io+PR0hICDIyMmRHBFA8RhscHIy2bdtix44d6NOnD44fP47MzEzs27cPDz30kOyIAIq7O5OTkwEADz30EGrWrCk5kWH5+fmKm12elpYGIQT8/f3x559/6uzmZ2trCw8PD6k7Oaptd1FAN3NpV69ehZeXFwoKCiQl05eVlYWlS5ciMTER2dnZaNu2LSZMmID69eub5Odz06EyAgIC0LNnT7z33nsGl86ojYxiICEhAW3btq3098vazREoXhv96KOPYtasWXB2dsaRI0fg4+ODIUOGoKioCBs3bjR5pvLIvlkQqcWRI0cAAK1bt8aOHTtQu3Zt7WeFhYXYunUrli9fjnPnzklKqDwmKQZK/mHup2XLltWc5P5cXFxw6NAhxTxp/VsyVz1UlqzdHAH1PHGnp6ejUaNGBlc4pKenl7sJVXWr7Mxtpczazs3NxaeffoqdO3fi6tWreltmJyQkSEr2j8jIyAo/Hz58uImSlC8yMhKDBw/Wm9yWn5+P77//XnpGKysr7bViqIlzcHDAp59+itDQUFNH06psuwiYpm00STFQ8g9T0Y9SStdSaGgoOnXqhFGjRsmOYhRqKAZkZ1TDE7e1tbXBI04zMjLg4eEh7doZOXJkpb6vZIc12YYOHYqYmBg8//zzqFevnl5x9f7770tK9o+yw2oFBQXIycmBra0tHB0dkZmZKSnZP5T691hC6UMuQOXaRcB0baNJlhampqaa4scYhVrOtyfjKHniDg8PN/iZrCfuskQ5+x5kZ2fD3t5eQqJiVW3kL1y4gAYNGkg7GOqXX35BdHS0dj99JTJ0rsjZs2cxbtw4vPHGGxIS6Svv7/HChQuKWNrn4+MDQNmHpSmtXTRJMVDyD1NZMseQ161bh5iYGNjb22PXrl06f/AajUZ1xcCTTz4pfd2vkvn5+ZX7hOPn5yf9Cadk/3+NRoMZM2YYPOK0devWktJVXWBgoLQhIaB4cyRnZ2cpP/vfCAgIwLx58zBs2DDt5GsZ2rRpA41GA41Gg+DgYNSo8U8TUlhYiNTUVDz99NPS8pWl5CGX0u3inj170LFjR53fJ1B8Fs3+/fur3IY+CJNuOlRZ33zzDcLCwqQUA+Hh4YiIiFD8+faV7aaTtde6Wij1ibuEko44NQbZ85U/+eQTvPXWW/jiiy9McoM1pho1akjfybFv374AgMOHDyMkJERnFYatrS18fX0xYMAASen0TZ48WefrskMusuc2lOjWrZvB+3lWVha6detmPsMEVSXzhqGW8+3L+x3l5eXpNBhkmFqeuEtOKxw5ciSWLFmiyqdaJWnXrh1yc3Ph7+8PR0dHvWFAJYzHb968WedrIQQuXbqkc1ywLCVzKnx9fTF48GBFFMwVUcOQC1D+Q0lGRobJlucqshiQ6eWXX8b69esVe779kiVLABQ3YitWrNCpzAsLC7Fnzx40adJEVrwHMmzYMJMfX62WJ+7Ss/Vffvnlcr9PKbP1le6FF17AxYsXMWfOHIMTCJWg5Om7hEajgbu7O4KCghSzPXZFf4tKp5QhF+Cf61uj0WDEiBE6qzMKCwtx5MgRdOzY0SRZWAyUofTz7RcuXAiguBH74osvdGbElnTTGTr/QZbc3FwcOXLE4DKuPn36AICUs8/V8sSthMlY5mT//v04cOCA9nAdJSq5TkrOeig9E14pCgsLsXDhQmzYsAHp6el6ZykooYelIkoYcgH+ub6FEHB2dtaZ32Vra4v27dtjzJgxJsnCYqAMpZ9vXzIDtVu3bti0aZOid/dT8m6OanniVsqSPGORfQ01adIEd+/elZqhIjdv3kR4eDjWr1+v7eJ2c3PDkCFDMHv2bL2TDGWJiIjAihUrMG3aNLz77rsIDw/HuXPn8NNPP+G9996THU9LyUMuwD/Xt6+vL8LCwqTu2KnIHQhlrzsn41Dybo5qWx9vLmRf2zExMYiIiMCHH35ocOmwqYerSsvMzESHDh1w8eJFDB06FE2bNgUAnDhxAt999x0aNWqE/fv3K+IB4KGHHsKSJUvwzDPPwNnZGYcPH9a+98cff+C7776THREA9OZ+lR1yUdJeIrIpshgYN24cZs2aJWU1QQmln28PFK/p3bx5s8FuOtnDGYD57eZI5QsNDcXixYv1hlvu3LmDiRMn4uuvvwZQfDZJgwYNpG34UtI4lL2WS65vmb1Vr7/+OmJjY/H777/rFc+XL19Gz549ERwcrB0qlKlmzZo4efIkvL29Ub9+ffz6669o27YtUlJS0KZNG2RlZcmOqEPJQy5A8RLnitqXlJSUas9g8mECpY4hl1DL+faxsbHo06cP/P39cerUKTRv3hznzp2DEKJK5wJUp+effx67du1iMWAB1qxZg3nz5ukVA3fv3kVkZKS2GJB9IFnJXBEl+umnn7B8+XKDvWienp6YP38+xo4dq4hioGHDhrh06RK8vb3x0EMPISYmBm3btsVff/2lt0WxLGoZcgGKC8HSCgoKcOjQIWzdutVkqx5MWgwoeQy5xJQpU2BjY4P09HRtNx0ADB48GFOnTlVMMfD2228jLCwMERERcHZ2RlRUFDw8PDB06FDFbPrB3RzN361btyCKj0LH7du3dZaaFRYWIjo6Wm/ttExdu3aVHaFcly5dQrNmzcr9vHnz5rh8+bIJE5WvX79+iI2NxRNPPIGJEydi2LBhWLlyJdLT0zFlyhTZ8Socclm9ejViY2MVM+QC6O+HUGLZsmWIj483SQaTDhMoeQy5hKenJ7Zt24ZWrVrpjG+mpKSgZcuWyM7Olh0RAHTG6dzc3BAXF4dmzZohMTERzz33nCJO41q5ciXGjh0Le3t71KlTR283R1N0fVH1Kn0gjCEajQYREREGt3uW5ebNm/jzzz8N9k7K3ITGy8sL69evR+fOnQ1+vnfvXgwePFgRs+DL+uOPP7B//34EBATg2WeflR1HVUMuFUlJSUHr1q1x69atav9ZJu0ZuHLlCqZOnarYQgAoHuMsvQFNiczMTMV0fwHFY3Yl8wTq16+P5ORk7VOFoZ4XGdSymyM9uJ07d0IIgaCgIERFRekcFWtrawsfHx80aNBAYkJdW7ZswdChQ5GdnQ0XFxe9AlVmMRASEoLw8HBs375db+OwvLw8zJgxQzG9fmW1b98e7du3lx1DS01DLhXZuHGjzjVVnUxaDKhhDPnJJ59EZGQkZs2aBaD4BlFUVIT58+ejW7duktP9o3379oiLi0PTpk3Ru3dvTJs2DUePHsWmTZsUc1GqZTdHenAl3e6pqanw9vZW3CTbsqZNm4bQ0FDMmTPHYNEv08yZM9GuXTsEBARgwoQJaNKkCYQQOHnyJD777DPk5eVh7dq1smMCAObOnYt69erpHQH89ddf49q1a3jrrbckJSumpiEX4J8zH0oIIXD58mVcu3YNn332mUkymHSYICcnBwMHDoS7u7tix5DVcr59SkoKsrOz0bJlS9y5cwfTpk3TdtMtWLBAEfuuT5kyBe7u7ordzZGMa+/evVi+fDlSUlLwww8/wMvLC2vXroWfn1+5Xd+mVrNmTRw9elSxy5ZTU1Mxfvx4xMTEaLcc12g06NGjB5YuXYrGjRtLTljM19cX3333nd7ueAcPHsSQIUOkn8intiGXiIgIna+trKzg7u6Op556ymQ7ypq0GFDLGLKSz7cfPnw4li1bpp21nZiYiMDAQL3CSgkmTZqEyMhItGrVSpG7OZLxREVF4aWXXsLQoUOxdu1anDhxAv7+/li6dCmio6MVc2BW//79MWTIEAwaNEh2lArduHEDZ8+eBQA0btzYZF3FlWVvb4+TJ0/Cz89P5/2UlBQEBgYiNzdXUrJioaGhSE5OLnfIJSQkBP7+/tpVLmTiYsDT0xOTJk1S9Bhyyfn2hro7lXC+fdnTCl1cXKQeCVuRioZVNBoNduzYYcI0VJ3atGmDKVOmYPjw4ToTbw8dOoRevXpJ7ZItvQvdtWvXMHPmTIwcOdJg72TJ8maqWEBAAN5//30MGzZM5/21a9fi/fffl/5gd+HCBbRr1w52dnblDrnEx8dLX+pa4uLFi4iKisKZM2cAAI888gj69+8PLy8v04UQJuTm5iaSkpJM+SOrzMrKSly5ckXv/evXrwsrKysJiXRpNBqdfE5OTiI5OVliIiIhHBwcRGpqqhBC928yOTlZ2NnZSUxWfM1U5qWE61stPvroI1GnTh3x9ddfi3Pnzolz586JlStXijp16og5c+bIjieEECIlJUU8/fTTwsrKSuffOCQkRJw9e1Z2PK1ly5YJOzs7odFoRK1atUStWrWERqMRdnZ2YtmyZSbLYdIJhEo/ERBQ/vn2aqSG3Rzp3/H09ERSUhJ8fX113o+Li5Pea1V2+SD9e2+88QYyMjIwfvx47aome3t7vPXWW3j77bclpyvm5+eH3377TdFDLr/++ismTZqE119/HdOmTdMORV+6dAn//e9/MXnyZPj6+qJ3797VnsWkwwRKHkMuOd9+8eLFGDNmjMHz7a2trbFv3z5ZEQEUTyzZsWOH9g+6Y8eO2LBhAxo2bKjzfS1btpQRT0d5uzmGhoYqajdH+vfmzp2Lb775Bl9//TV69OiB6OhopKWlYcqUKZgxYwYmTpwoO2K5bt68qajd6NQkOzsbJ0+ehIODAwICAhS1/FoNnnrqKXTu3BmzZ882+Pm7776LuLg47Nq1q9qzmLQYUPIYckm23bt3o0OHDnrn25ecKhUQECArIoB/Nnkx9M9W8r5SdnMcPnw4rl69ihUrVqBp06baceRt27Zh6tSpOH78uOyIZCRCCMyZMwdz585FTk4OAMDOzg5hYWHaZbpK8NFHH8HX1xeDBw8GAAwcOBBRUVGoX78+oqOjFX20sVJduHABAPQeSOj+XFxc8Ndff+GRRx4x+Pnp06fx2GOPmWTTIUUeVCST0s+3T0tLq9T3KWFpoVp2cyTjyc/PR1JSErKzsxEYGAgnJyfZkXT4+fnh22+/RceOHbF9+3YMGjQI69evx4YNG5Ceno6YmBjZEVWhqKgIs2fPxieffKK9jp2dnTFt2jSEh4crdoK40txvqWtKSgpatGiBO3fuVHsWkx9UBChzDFkt59tXtZEfP348Zs6cKeUESLXs5kjGY2tri8DAQNkxynX58mXtDPJffvkFgwYNQs+ePeHr64snnnhCcjr1CA8Px8qVKzFv3jx06tQJQPH8kA8++AC5ubn48MMPJSdUh2bNmuHnn38u9zyHn376qcLNk4zJpMWAkk8ErFWrlrSfXZ2++eYbhIWFSSkG1LKbIz2Y0gX0/cguoku4ubnh/PnzaNSoEbZu3aodqxVCKGJoTS3WrFmDFStW6CzFbNmyJby8vDB+/HgWA5U0YcIEjBs3DnZ2dnjllVdQo0Zxk3zv3j0sX74c7777rsl2IDRpMaDkEwFXrVol7WdXJ5mjQPPnz0dwcDDi4+ORn5+PN998U2c3R1I3NRbQ/fv3x4svvoiAgABkZGSgV69eAIBDhw4pZnc/NcjMzDS4M16TJk2QmZkpIZE6vfzyyzh69Chee+01vP3223jooYcghNDuMDtp0iSMGDHCJFlMvukQx5BNq/TvWQYl7+ZIlqegoACLFy/G+fPnMWLECLRp0wYAsHDhQjg7O2P06NGSE6rDE088gSeeeAJLlizReX/ixIn466+/8Mcff0hKpk5//PEH1q1bp10C+fDDD2PIkCEmPWfGpMWAs7MzEhISEBAQoNNIxcfHIyQkBBkZGaaKYjFkFgNK382RjCcoKAibNm3SW6J369Yt9O3bl7tNmpndu3fjmWeegbe3Nzp06AAAOHDgAM6fP4/o6Gg8+eSTkhOap+qcA2bSYqB379549NFHMWvWLDg7O+PIkSPw8fHBkCFDUFRUhI0bN5oqisWQWQyU3Tq5REZGBjw8PDhGa0asrKxw+fJlvX/rq1evwsvLCwUFBZKSFW9H3KtXL9jY2OhsTWwItyOuvL///hvLli3DqVOnAABNmzbF+PHjFXVktbmpzu3nTTpngGPIloW7OZq/I0eOaP/7xIkTOmcQFBYWYuvWrabdX92Avn37aguVvn37lvt9StmfQy0aNGigN1HwwoULeOWVV/Dll19KSmXeqvPZ3aTFQPPmzXHmzBksXboUzs7OyM7ORv/+/TmGXI2GDRsGFxcXk/7Mkt0cNRoNZsyYYXA3x9atW5s0E1WP1q1bQ6PRQKPRICgoSO9zBwcHfPrppxKS/aP0dsTcmrh6ZWRkYOXKlSwGVMikxUDJGHJ4eLjBzziGXDW5ubk4cuQIrl69qneTK+nu/Pzzz02e69ChQwCKq9ijR4/q7ebYqlUrhIWFmTwXGV9qaiqEEPD398eff/4Jd3d37We2trbw8PCAtbW1xIREVBkmLQb8/PzKHUP28/NjF10VbN26FcOHD8f169f1PpPd3blz504Ayt/Nkf69kk2wlPzEXXbGe0UmTZpUjUmIlMukEwitrKxw5coVnacHoHiL3cDAQJNsuWguAgIC0LNnT7z33nuoV6+e7Dg6KrsZjVI2oqF/LzIyssLPhw8fbqIk+vz8/Cr1fRqNBikpKdWcxrwlJiaibdu2fLCrJtU5IdwkPQMcQza+K1euYOrUqYorBAB1bkZD/87kyZN1vi4oKEBOTg5sbW3h6OgotRhITU2V9rPNzf0K/Zs3b5omiIWqzjlgJikGOIZsfM8//zx27dqFhx56SHYUPea6myOV78aNG3rvnT17FuPGjcMbb7whIdH9lXSKyj4XRU3uV+jXqlVLauGnZrLngJl0mIBjyMaTk5ODgQMHwt3dHS1atICNjY3O5xz7JCWIj4/HsGHDtGvRlWDlypVYuHChdre3gIAAvP7669x9sBpcuHABDRo04CmG96GEOWAmKQY4hmx8K1euxNixY2Fvb486deroPN1w7JOU4vDhw+jSpYtJzmOvjPfeew8LFizAxIkTdXbOW7p0KaZMmYKZM2dKTmheqnOTHHOihDlgJikGRo4cWanvY/dy5Xl6emLSpEmYPn06q26SruzOfkIIXLp0CUuXLkWjRo3w22+/SUqmy93dHUuWLMELL7yg8/66deswceJEg09m9OBkn42iFi4uLjh06JDUYV+TzBlgI298+fn5GDx4MAsBUoSyO/tpNBq4u7sjKChI6mmkZRUUFKBdu3Z67z/66KO4d++ehEREypgDZtI5A2Q8U6ZMgbu7O9555x3ZUYi0rl27BgB6y4eVYuLEibCxscGCBQt03g8LC8Pdu3exbNkyScnME3sGKkcJc8BMuukQGU9hYSHmz5+Pbdu2oWXLlnp/PGVvdkTV5ebNmwgPD8f69eu1qwrc3NwwZMgQzJ49W+8kQ1MrWdoMFPdYrFixAjExMdrjYQ8ePIj09HTOgidp1q1bh5iYGNjb22PXrl16c8BMUQywZ0ClunXrVu5nGo2GR8aSSWRmZqJDhw64ePEihg4diqZNmwIoPrTou+++Q6NGjbB//364ublJy1jRtVIarxvj4wTCylHCHDAWA0T0wF5//XXExsbi999/15sFffnyZfTs2RPBwcFYuHChpIQkE4cJKqd27dr466+/pM4Z4OwzlUtKSsK2bdtw9+5dANV7xCVRWT/99BM+/vhjg8uhPD09MX/+fPz4448SklF1Cg0Nxe3bt/Xev3PnDkJDQ7VfnzhxQnt+BZXv5Zdfxvr166VmYM+ASmVkZGDQoEHYuXMnNBoNzp49C39/f4SGhsLNzU1RM7jJfNnZ2SE5ORkNGzY0+PmFCxfQuHFj5ObmmjhZ+eLj47Fhwwakp6cjPz9f5zPudVI51tbWBg+du379Ojw9Pbkyo4omTZqEyMhItGrVStocMPYMqNSUKVNgY2OD9PR0nbMeBg8ejK1bt0pMRpakbt26OHfuXLmfp6amonbt2qYLdB/ff/89OnbsiJMnT+LHH39EQUEBjh8/jh07dvBMjUq4desWsrKyIITA7du3cevWLe3rxo0biI6O1isQ6P6OHj2KNm3awMrKCseOHcOhQ4e0r8OHD5skA1cTqFRMTAy2bdum90QWEBCAtLQ0SanI0oSEhCA8PBzbt2/XOXMEAPLy8jBjxgw8/fTTktLpmzNnDhYuXIgJEybA2dkZixcvhp+fH1599VXUr19fdjzFc3V1hUajgUajwcMPP6z3uUajQUREhIRk6lZy7LtMLAZU6s6dOzo9AiUyMzNhZ2cnIRFZopkzZ6Jdu3YICAjAhAkT0KRJEwghcPLkSXz22WfIy8vD2rVrZcfUSk5OxjPPPAOg+JC0O3fuQKPRYMqUKQgKCmJDdh87d+6EEAJBQUGIiorS6fWxtbWFj48PGjRoIDGhuiUlJSE5ORldunSBg4MDhBAmO0iLxYBKPfnkk4iMjMSsWbMAFFfkRUVFmD9/fqWXUhH9Ww0bNsSBAwcwfvx4vP322zonAfbo0UO7HbFSuLm5aSe+eXl54dixY2jRogVu3ryJnJwcyemUr2vXrgCKh3+8vb154qORlDcHbNSoUSabA8ZiQKXmz5+P4OBgxMfHIz8/H2+++SaOHz+OzMxM7Nu3T3Y8siB+fn747bffcOPGDe1JgI0bN1bUXIESXbp0wfbt29GiRQsMHDgQkydPxo4dO7B9+3YEBwfLjqcaPj4+2Lt3L5YvX46UlBT88MMP8PLywtq1a+Hn54fOnTvLjqgqpeeAlezVARTPAZs6dSqLASpf8+bNcebMGSxduhTOzs7Izs5G//79MWHCBI59khRubm54/PHHZceo0NKlS7UrG8LDw2FjY4P9+/djwIABePfddyWnU4+oqCi89NJLGDp0KBISEpCXlwcAyMrKwpw5cxAdHS05obooYQ4YlxaqVHp6Oho1amSwmy49PR3e3t4SUhGRJWjTpg2mTJmC4cOH62wsdOjQIfTq1QuXL1+WHVFVnJ2dkZCQgICAAJ3fZ3x8PEJCQpCRkVHtGbi0UKX8/Py0h8KUlpGRAT8/PwmJiJTP2toaV69e1Xs/IyMD1tbWEhKp0+nTp9GlSxe992vVqoWbN2+aPpDKlcwBKyFjDhiHCVSqvFmm2dnZsLe3l5CISPnK6wjNy8vTWxpJ5fP09ERSUhJ8fX113o+Li+PWww9ACXPAWAyoTMkJbBqNBjNmzNBZXlhYWIiDBw+idevWktIRKdOSJUsA/HNqoZOTk/azwsJC7NmzB02aNJEVT3XGjBmDyZMn4+uvv4ZGo8Hff/+NAwcOICwsDDNmzJAdT3WUMAeMcwZUpqTLaPfu3ejQoYPO04ytrS18fX0RFhaGgIAAWRGJFKdk6CwtLQ0NGzbUGRIouW5mzpyJJ554QlZEVRFCYM6cOZg7d652SaadnR3CwsK0y52p8pQwB4zFgEqNHDkSS5YsgbOzs+woRKrRrVs3bNq0SeqRyuYkPz8fSUlJyM7ORmBgoE6PC1VeeWc9ZGRkwMPDA4WFhdWegcWAyvTv379S38cDV4jur7CwEEePHoWPjw8LBJLGysoKV65cgbu7u877aWlpCAwMxJ07d6o9A+cMqAwPUyF6cK+//jpatGiBUaNGobCwEF26dMGBAwfg6OiIX375BU899ZTsiIpV2QcRgA8jlaWkOWAsBlRm1apVsiMQqdYPP/yAYcOGAQC2bNmCc+fO4dSpU1i7di3Cw8O5e2cF+CBifIcOHQJQPAfj6NGjenPAWrVqhbCwMJNk4TABEVkMe3t7JCUloWHDhnjllVfg6OiIRYsWITU1Fa1atcKtW7dkRyQLpIQ5YOwZICKLUa9ePZw4cQL169fH1q1b8fnnnwMAcnJyuOlQFQQFBWHTpk1wdXXVef/WrVvo27cvduzYISeYypQeenn55ZfL/T5TDLuwGCAiizFy5EgMGjQI9evXh0ajQffu3QEABw8e5D4DVbBr1y7k5+frvZ+bm4u9e/dKSKROShp6YTFARBbjgw8+QPPmzXH+/HkMHDgQdnZ2AIqXdk2fPl1yOuU7cuSI9r9PnDihcwZBYWEhtm7dCi8vLxnRVElJc8A4Z4CIiCrFyspKuzGOoabDwcEBn376KUJDQ00djf4lHlRERGavd+/eyMrK0n49b948nQN1MjIyEBgYKCGZuqSmpiI5ORlCCPz5559ITU3Vvi5evIhbt26xEFAp9gwQkdkru8Obi4sLDh8+rD1U58qVK2jQoIFJdnojUiLOGSAis1f2mYfPQP9O6eN2DRk+fLiJkpCxsBggIqIqmTx5ss7XBQUFyMnJga2tLRwdHVkMqBDnDBCR2dNoNHonwhk6IY4q58aNGzqv7OxsnD59Gp07d8a6detkx6MHwDkDRGT2rKys0KtXL+1Swi1btiAoKAg1a9YEAOTl5WHr1q2cM/AvxcfHY9iwYTh16pTsKFRFHCYgIrNXdne3kvMJSmPX9r9Xo0YN/P3337Jj0ANgzwARURkXLlxAgwYNYGXFkVRDNm/erPO1EAKXLl3C0qVL0ahRI/z222+SktGDYjFARFRG2aWHpKtskaTRaODu7o6goCB88sknqF+/vqRk9KA4TEBEVAafkSpWVFQEALh27RoAwN3dXWYcMgL2gRERUaXdvHkTEyZMQN26deHp6QlPT0/UrVsXr732ms6ujqQu7BkgIqJKyczMRIcOHXDx4kUMHToUTZs2BVB8aNHq1asRGxuL/fv3w83NTXJSqioWA0REVCkzZ86Era0tkpOTUa9ePb3PevbsiZkzZ2LhwoWSEtKD4jABEVEZ3JDIsJ9++gkff/yxXiEAAJ6enpg/fz5+/PFHCcno32IxQERUBicQGnbp0iU0a9as3M+bN2+Oy5cvmzARGQuLASKyGKGhobh9+7be+3fu3NE5evfEiRPw8fExZTRVqFu3Ls6dO1fu56mpqahdu7bpApHRcJ8BIrIYZY8yLnH9+nV4enri3r17kpKpQ2hoKJKTk7F9+3bY2trqfJaXl4eQkBD4+/vj66+/lpSQHhQnEBKR2bt16xaEEBBC4Pbt27C3t9d+VlhYiOjoaL0CgfTNnDkT7dq1Q0BAACZMmIAmTZpACIGTJ0/is88+Q15eHtauXSs7Jj0A9gwQkdmzsrKqcFKgRqNBREQEwsPDTZhKnVJTUzF+/HjExMRo51ZoNBr06NEDS5cuRePGjSUnpAfBYoCIzN7u3bshhEBQUBCioqJ0xrVtbW3h4+ODBg0aSEyoPjdu3MDZs2cBAI0bN+ZcAZVjMUBEFiMtLQ3e3t5cOkhUBlcTEJHF8PHxQVxcHIYNG4aOHTvi4sWLAIC1a9ciLi5OcjoieVgMEJHFiIqKQkhICBwcHJCQkIC8vDwAQFZWFubMmSM5HZE8LAaIyGLMnj0bX3zxBb766ivY2Nho3+/UqRMSEhIkJiOSi8UAEVmM06dPo0uXLnrv16pViyfukUVjMUBEFsPT0xNJSUl678fFxcHf319CIiJlYDFARBZjzJgxmDx5Mg4ePAiNRoO///4b3377LcLCwjBu3DjZ8Yik4Q6ERGQxpk+fjqKiIgQHByMnJwddunSBnZ0dwsLCMHHiRNnxiKThPgNEZHHy8/ORlJSE7OxsBAYGwsnJSXYkIqlYDBAREVk4DhMQkVnr379/pb9306ZN1ZiESLlYDBCRWatVq5bsCESKx2ECIiIiC8elhURkMYKCggxuLnTr1i0EBQWZPhCRQrBngIgshpWVFS5fvgwPDw+d969evQovLy8UFBRISkYkF+cMEJHZO3LkiPa/T5w4gcuXL2u/LiwsxNatW+Hl5SUjGpEisGeAiMyelZUVNBoNAMDQLc/BwQGffvopQkNDTR2NSBFYDBCR2UtLS4MQAv7+/vjzzz/h7u6u/czW1hYeHh6wtraWmJBILhYDREREFo5zBojIYkRGRlb4+fDhw02UhEhZ2DNARBbDzc1N5+uCggLk5OTA1tYWjo6OyMzMlJSMSC7uM0BEFuPGjRs6r+zsbJw+fRqdO3fGunXrZMcjkoY9A0Rk8eLj4zFs2DCcOnVKdhQiKdgzQEQWr0aNGvj7779lxyCShhMIichibN68WedrIQQuXbqEpUuXolOnTpJSEcnHYQIishhWVrqdoRqNBu7u7ggKCsInn3yC+vXrS0pGJBeLASKyONeuXQMAnc2HiCwZ5wwQkUW4efMmJkyYgLp168LT0xOenp6oW7cuXnvtNYMnGRJZEvYMEJHZy8zMRIcOHXDx4kUMHToUTZs2BVB8aNF3332HRo0aYf/+/Xr7EBBZChYDRGT2Xn/9dcTGxuL3339HvXr1dD67fPkyevbsieDgYCxcuFBSQiK5WAwQkdnz9fXF8uXLERISYvDzrVu3YuzYsTh37pxpgxEpBOcMEJHZu3TpEpo1a1bu582bN8fly5dNmIhIWVgMEJHZq1u3boVP/ampqahdu7bpAhEpDIsBIjJ7ISEhCA8PR35+vt5neXl5mDFjBp5++mkJyYiUgXMGiMjsXbhwAe3atYOdnR0mTJiAJk2aQAiBkydP4rPPPkNeXh7i4+PRqFEj2VGJpGAxQEQWITU1FePHj0dMTAxKbnsajQY9evTA0qVL0bhxY8kJieRhMUBEFuXGjRs4e/YsAKBx48acK0AEFgNEREQWjxMIiYiILByLASIiIgvHYoCIiMjCsRggIiKycCwGiIiILByLASIiIgvHYoCIiMjCsRggIiKycP8HANelr7Xb2lsAAAAASUVORK5CYII=" id="292" name="Google Shape;292;p19"/>
          <p:cNvSpPr/>
          <p:nvPr/>
        </p:nvSpPr>
        <p:spPr>
          <a:xfrm>
            <a:off x="155575" y="-136525"/>
            <a:ext cx="296863" cy="296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93" name="Google Shape;293;p19"/>
          <p:cNvSpPr txBox="1"/>
          <p:nvPr/>
        </p:nvSpPr>
        <p:spPr>
          <a:xfrm>
            <a:off x="6578600" y="596900"/>
            <a:ext cx="4749800" cy="3695700"/>
          </a:xfrm>
          <a:prstGeom prst="rect">
            <a:avLst/>
          </a:prstGeom>
          <a:noFill/>
          <a:ln>
            <a:noFill/>
          </a:ln>
        </p:spPr>
        <p:txBody>
          <a:bodyPr anchorCtr="0" anchor="t" bIns="45700" lIns="182875" spcFirstLastPara="1" rIns="91425" wrap="square" tIns="91425">
            <a:normAutofit/>
          </a:bodyPr>
          <a:lstStyle/>
          <a:p>
            <a:pPr indent="-265176" lvl="0" marL="265176" marR="0" rtl="0" algn="l">
              <a:spcBef>
                <a:spcPts val="0"/>
              </a:spcBef>
              <a:spcAft>
                <a:spcPts val="0"/>
              </a:spcAft>
              <a:buClr>
                <a:schemeClr val="accent1"/>
              </a:buClr>
              <a:buSzPts val="1440"/>
              <a:buFont typeface="Noto Sans Symbols"/>
              <a:buChar char="⚫"/>
            </a:pPr>
            <a:r>
              <a:rPr b="0" i="0" lang="en-US" sz="1800" u="none" cap="none" strike="noStrike">
                <a:solidFill>
                  <a:srgbClr val="FF0000"/>
                </a:solidFill>
                <a:latin typeface="Arial"/>
                <a:ea typeface="Arial"/>
                <a:cs typeface="Arial"/>
                <a:sym typeface="Arial"/>
              </a:rPr>
              <a:t>As per </a:t>
            </a:r>
            <a:r>
              <a:rPr lang="en-US" sz="1800">
                <a:solidFill>
                  <a:srgbClr val="FF0000"/>
                </a:solidFill>
                <a:latin typeface="Arial"/>
                <a:ea typeface="Arial"/>
                <a:cs typeface="Arial"/>
                <a:sym typeface="Arial"/>
              </a:rPr>
              <a:t>the graph as age increases the possibility of stroke increases </a:t>
            </a:r>
            <a:endParaRPr b="0" i="0" sz="1800" u="none" cap="none" strike="noStrike">
              <a:solidFill>
                <a:srgbClr val="FF0000"/>
              </a:solidFill>
              <a:latin typeface="Arial"/>
              <a:ea typeface="Arial"/>
              <a:cs typeface="Arial"/>
              <a:sym typeface="Arial"/>
            </a:endParaRPr>
          </a:p>
        </p:txBody>
      </p:sp>
      <p:pic>
        <p:nvPicPr>
          <p:cNvPr id="294" name="Google Shape;294;p19"/>
          <p:cNvPicPr preferRelativeResize="0"/>
          <p:nvPr/>
        </p:nvPicPr>
        <p:blipFill rotWithShape="1">
          <a:blip r:embed="rId3">
            <a:alphaModFix/>
          </a:blip>
          <a:srcRect b="13481" l="19667" r="12000" t="27555"/>
          <a:stretch/>
        </p:blipFill>
        <p:spPr>
          <a:xfrm>
            <a:off x="452438" y="695960"/>
            <a:ext cx="6283642" cy="40436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2"/>
          <p:cNvSpPr txBox="1"/>
          <p:nvPr>
            <p:ph idx="11" type="ftr"/>
          </p:nvPr>
        </p:nvSpPr>
        <p:spPr>
          <a:xfrm>
            <a:off x="8083104" y="6111876"/>
            <a:ext cx="3048000" cy="3651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Presentation title</a:t>
            </a:r>
            <a:endParaRPr/>
          </a:p>
        </p:txBody>
      </p:sp>
      <p:sp>
        <p:nvSpPr>
          <p:cNvPr id="85" name="Google Shape;85;p2"/>
          <p:cNvSpPr txBox="1"/>
          <p:nvPr>
            <p:ph idx="12" type="sldNum"/>
          </p:nvPr>
        </p:nvSpPr>
        <p:spPr>
          <a:xfrm>
            <a:off x="11131104" y="6111876"/>
            <a:ext cx="609600" cy="365125"/>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86" name="Google Shape;86;p2"/>
          <p:cNvSpPr txBox="1"/>
          <p:nvPr>
            <p:ph type="title"/>
          </p:nvPr>
        </p:nvSpPr>
        <p:spPr>
          <a:xfrm>
            <a:off x="344196" y="302981"/>
            <a:ext cx="10515600" cy="575321"/>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accent5"/>
              </a:buClr>
              <a:buSzPct val="100000"/>
              <a:buFont typeface="Verdana"/>
              <a:buNone/>
            </a:pPr>
            <a:r>
              <a:rPr lang="en-US"/>
              <a:t>Process flow:</a:t>
            </a:r>
            <a:endParaRPr/>
          </a:p>
        </p:txBody>
      </p:sp>
      <p:grpSp>
        <p:nvGrpSpPr>
          <p:cNvPr id="87" name="Google Shape;87;p2"/>
          <p:cNvGrpSpPr/>
          <p:nvPr/>
        </p:nvGrpSpPr>
        <p:grpSpPr>
          <a:xfrm>
            <a:off x="734092" y="1574671"/>
            <a:ext cx="8584812" cy="1226401"/>
            <a:chOff x="2516" y="201435"/>
            <a:chExt cx="8584812" cy="1226401"/>
          </a:xfrm>
        </p:grpSpPr>
        <p:sp>
          <p:nvSpPr>
            <p:cNvPr id="88" name="Google Shape;88;p2"/>
            <p:cNvSpPr/>
            <p:nvPr/>
          </p:nvSpPr>
          <p:spPr>
            <a:xfrm>
              <a:off x="2516" y="201435"/>
              <a:ext cx="3066004" cy="1226401"/>
            </a:xfrm>
            <a:prstGeom prst="chevron">
              <a:avLst>
                <a:gd fmla="val 50000" name="adj"/>
              </a:avLst>
            </a:prstGeom>
            <a:gradFill>
              <a:gsLst>
                <a:gs pos="0">
                  <a:srgbClr val="60030E"/>
                </a:gs>
                <a:gs pos="60000">
                  <a:srgbClr val="860615"/>
                </a:gs>
                <a:gs pos="100000">
                  <a:srgbClr val="AE484F"/>
                </a:gs>
              </a:gsLst>
              <a:lin ang="16200000" scaled="0"/>
            </a:gradFill>
            <a:ln>
              <a:noFill/>
            </a:ln>
            <a:effectLst>
              <a:outerShdw blurRad="65500" rotWithShape="0"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txBox="1"/>
            <p:nvPr/>
          </p:nvSpPr>
          <p:spPr>
            <a:xfrm>
              <a:off x="615717" y="201435"/>
              <a:ext cx="1839603" cy="1226401"/>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Verdana"/>
                <a:buNone/>
              </a:pPr>
              <a:r>
                <a:rPr b="0" i="0" lang="en-US" sz="1800" u="none" cap="none" strike="noStrike">
                  <a:solidFill>
                    <a:schemeClr val="lt1"/>
                  </a:solidFill>
                  <a:latin typeface="Verdana"/>
                  <a:ea typeface="Verdana"/>
                  <a:cs typeface="Verdana"/>
                  <a:sym typeface="Verdana"/>
                </a:rPr>
                <a:t>Objective</a:t>
              </a:r>
              <a:endParaRPr/>
            </a:p>
          </p:txBody>
        </p:sp>
        <p:sp>
          <p:nvSpPr>
            <p:cNvPr id="90" name="Google Shape;90;p2"/>
            <p:cNvSpPr/>
            <p:nvPr/>
          </p:nvSpPr>
          <p:spPr>
            <a:xfrm>
              <a:off x="2761920" y="201435"/>
              <a:ext cx="3066004" cy="1226401"/>
            </a:xfrm>
            <a:prstGeom prst="chevron">
              <a:avLst>
                <a:gd fmla="val 50000" name="adj"/>
              </a:avLst>
            </a:prstGeom>
            <a:gradFill>
              <a:gsLst>
                <a:gs pos="0">
                  <a:srgbClr val="914F53"/>
                </a:gs>
                <a:gs pos="60000">
                  <a:srgbClr val="CC6F77"/>
                </a:gs>
                <a:gs pos="100000">
                  <a:srgbClr val="EF757F"/>
                </a:gs>
              </a:gsLst>
              <a:lin ang="16200000" scaled="0"/>
            </a:gradFill>
            <a:ln>
              <a:noFill/>
            </a:ln>
            <a:effectLst>
              <a:outerShdw blurRad="65500" rotWithShape="0"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txBox="1"/>
            <p:nvPr/>
          </p:nvSpPr>
          <p:spPr>
            <a:xfrm>
              <a:off x="3375121" y="201435"/>
              <a:ext cx="1839603" cy="1226401"/>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Verdana"/>
                <a:buNone/>
              </a:pPr>
              <a:r>
                <a:rPr b="0" i="0" lang="en-US" sz="1800" u="none" cap="none" strike="noStrike">
                  <a:solidFill>
                    <a:schemeClr val="lt1"/>
                  </a:solidFill>
                  <a:latin typeface="Verdana"/>
                  <a:ea typeface="Verdana"/>
                  <a:cs typeface="Verdana"/>
                  <a:sym typeface="Verdana"/>
                </a:rPr>
                <a:t>Understanding the data</a:t>
              </a:r>
              <a:endParaRPr/>
            </a:p>
          </p:txBody>
        </p:sp>
        <p:sp>
          <p:nvSpPr>
            <p:cNvPr id="92" name="Google Shape;92;p2"/>
            <p:cNvSpPr/>
            <p:nvPr/>
          </p:nvSpPr>
          <p:spPr>
            <a:xfrm>
              <a:off x="5521324" y="201435"/>
              <a:ext cx="3066004" cy="1226401"/>
            </a:xfrm>
            <a:prstGeom prst="chevron">
              <a:avLst>
                <a:gd fmla="val 50000" name="adj"/>
              </a:avLst>
            </a:prstGeom>
            <a:gradFill>
              <a:gsLst>
                <a:gs pos="0">
                  <a:srgbClr val="914F53"/>
                </a:gs>
                <a:gs pos="60000">
                  <a:srgbClr val="CC6F77"/>
                </a:gs>
                <a:gs pos="100000">
                  <a:srgbClr val="EF757F"/>
                </a:gs>
              </a:gsLst>
              <a:lin ang="16200000" scaled="0"/>
            </a:gradFill>
            <a:ln>
              <a:noFill/>
            </a:ln>
            <a:effectLst>
              <a:outerShdw blurRad="65500" rotWithShape="0"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txBox="1"/>
            <p:nvPr/>
          </p:nvSpPr>
          <p:spPr>
            <a:xfrm>
              <a:off x="6134525" y="201435"/>
              <a:ext cx="1839603" cy="1226401"/>
            </a:xfrm>
            <a:prstGeom prst="rect">
              <a:avLst/>
            </a:prstGeom>
            <a:noFill/>
            <a:ln>
              <a:noFill/>
            </a:ln>
          </p:spPr>
          <p:txBody>
            <a:bodyPr anchorCtr="0" anchor="ctr" bIns="24000" lIns="72000" spcFirstLastPara="1" rIns="24000" wrap="square" tIns="24000">
              <a:noAutofit/>
            </a:bodyPr>
            <a:lstStyle/>
            <a:p>
              <a:pPr indent="0" lvl="0" marL="0" marR="0" rtl="0" algn="ctr">
                <a:lnSpc>
                  <a:spcPct val="90000"/>
                </a:lnSpc>
                <a:spcBef>
                  <a:spcPts val="0"/>
                </a:spcBef>
                <a:spcAft>
                  <a:spcPts val="0"/>
                </a:spcAft>
                <a:buClr>
                  <a:schemeClr val="lt1"/>
                </a:buClr>
                <a:buSzPts val="1800"/>
                <a:buFont typeface="Verdana"/>
                <a:buNone/>
              </a:pPr>
              <a:r>
                <a:rPr b="0" i="0" lang="en-US" sz="1800" u="none" cap="none" strike="noStrike">
                  <a:solidFill>
                    <a:schemeClr val="lt1"/>
                  </a:solidFill>
                  <a:latin typeface="Verdana"/>
                  <a:ea typeface="Verdana"/>
                  <a:cs typeface="Verdana"/>
                  <a:sym typeface="Verdana"/>
                </a:rPr>
                <a:t>Process followed in the project</a:t>
              </a:r>
              <a:endParaRPr b="0" i="0" sz="1800" u="none" cap="none" strike="noStrike">
                <a:solidFill>
                  <a:schemeClr val="lt1"/>
                </a:solidFill>
                <a:latin typeface="Verdana"/>
                <a:ea typeface="Verdana"/>
                <a:cs typeface="Verdana"/>
                <a:sym typeface="Verdana"/>
              </a:endParaRPr>
            </a:p>
          </p:txBody>
        </p:sp>
      </p:grpSp>
      <p:grpSp>
        <p:nvGrpSpPr>
          <p:cNvPr id="94" name="Google Shape;94;p2"/>
          <p:cNvGrpSpPr/>
          <p:nvPr/>
        </p:nvGrpSpPr>
        <p:grpSpPr>
          <a:xfrm>
            <a:off x="3946455" y="3877573"/>
            <a:ext cx="7687386" cy="1098198"/>
            <a:chOff x="2253" y="362794"/>
            <a:chExt cx="7687386" cy="1098198"/>
          </a:xfrm>
        </p:grpSpPr>
        <p:sp>
          <p:nvSpPr>
            <p:cNvPr id="95" name="Google Shape;95;p2"/>
            <p:cNvSpPr/>
            <p:nvPr/>
          </p:nvSpPr>
          <p:spPr>
            <a:xfrm>
              <a:off x="2253" y="362794"/>
              <a:ext cx="2745495" cy="1098198"/>
            </a:xfrm>
            <a:prstGeom prst="chevron">
              <a:avLst>
                <a:gd fmla="val 50000" name="adj"/>
              </a:avLst>
            </a:prstGeom>
            <a:gradFill>
              <a:gsLst>
                <a:gs pos="0">
                  <a:srgbClr val="993E00"/>
                </a:gs>
                <a:gs pos="60000">
                  <a:srgbClr val="D45700"/>
                </a:gs>
                <a:gs pos="100000">
                  <a:srgbClr val="FD6723"/>
                </a:gs>
              </a:gsLst>
              <a:lin ang="16200000" scaled="0"/>
            </a:gradFill>
            <a:ln>
              <a:noFill/>
            </a:ln>
            <a:effectLst>
              <a:outerShdw blurRad="65500" rotWithShape="0"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txBox="1"/>
            <p:nvPr/>
          </p:nvSpPr>
          <p:spPr>
            <a:xfrm>
              <a:off x="551352" y="362794"/>
              <a:ext cx="1647297" cy="1098198"/>
            </a:xfrm>
            <a:prstGeom prst="rect">
              <a:avLst/>
            </a:prstGeom>
            <a:noFill/>
            <a:ln>
              <a:noFill/>
            </a:ln>
          </p:spPr>
          <p:txBody>
            <a:bodyPr anchorCtr="0" anchor="ctr" bIns="29325" lIns="88000" spcFirstLastPara="1" rIns="29325" wrap="square" tIns="29325">
              <a:noAutofit/>
            </a:bodyPr>
            <a:lstStyle/>
            <a:p>
              <a:pPr indent="0" lvl="0" marL="0" marR="0" rtl="0" algn="ctr">
                <a:lnSpc>
                  <a:spcPct val="90000"/>
                </a:lnSpc>
                <a:spcBef>
                  <a:spcPts val="0"/>
                </a:spcBef>
                <a:spcAft>
                  <a:spcPts val="0"/>
                </a:spcAft>
                <a:buClr>
                  <a:schemeClr val="lt1"/>
                </a:buClr>
                <a:buSzPts val="2200"/>
                <a:buFont typeface="Verdana"/>
                <a:buNone/>
              </a:pPr>
              <a:r>
                <a:rPr b="0" i="0" lang="en-US" sz="2200" u="none" cap="none" strike="noStrike">
                  <a:solidFill>
                    <a:schemeClr val="lt1"/>
                  </a:solidFill>
                  <a:latin typeface="Verdana"/>
                  <a:ea typeface="Verdana"/>
                  <a:cs typeface="Verdana"/>
                  <a:sym typeface="Verdana"/>
                </a:rPr>
                <a:t>Illustration of some plots</a:t>
              </a:r>
              <a:endParaRPr b="0" i="0" sz="2200" u="none" cap="none" strike="noStrike">
                <a:solidFill>
                  <a:schemeClr val="lt1"/>
                </a:solidFill>
                <a:latin typeface="Verdana"/>
                <a:ea typeface="Verdana"/>
                <a:cs typeface="Verdana"/>
                <a:sym typeface="Verdana"/>
              </a:endParaRPr>
            </a:p>
          </p:txBody>
        </p:sp>
        <p:sp>
          <p:nvSpPr>
            <p:cNvPr id="97" name="Google Shape;97;p2"/>
            <p:cNvSpPr/>
            <p:nvPr/>
          </p:nvSpPr>
          <p:spPr>
            <a:xfrm>
              <a:off x="2473198" y="362794"/>
              <a:ext cx="2745495" cy="1098198"/>
            </a:xfrm>
            <a:prstGeom prst="chevron">
              <a:avLst>
                <a:gd fmla="val 50000" name="adj"/>
              </a:avLst>
            </a:prstGeom>
            <a:gradFill>
              <a:gsLst>
                <a:gs pos="0">
                  <a:srgbClr val="C36128"/>
                </a:gs>
                <a:gs pos="60000">
                  <a:srgbClr val="FF893D"/>
                </a:gs>
                <a:gs pos="100000">
                  <a:srgbClr val="FF8B31"/>
                </a:gs>
              </a:gsLst>
              <a:lin ang="16200000" scaled="0"/>
            </a:gradFill>
            <a:ln>
              <a:noFill/>
            </a:ln>
            <a:effectLst>
              <a:outerShdw blurRad="65500" rotWithShape="0"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txBox="1"/>
            <p:nvPr/>
          </p:nvSpPr>
          <p:spPr>
            <a:xfrm>
              <a:off x="3022297" y="362794"/>
              <a:ext cx="1647297" cy="1098198"/>
            </a:xfrm>
            <a:prstGeom prst="rect">
              <a:avLst/>
            </a:prstGeom>
            <a:noFill/>
            <a:ln>
              <a:noFill/>
            </a:ln>
          </p:spPr>
          <p:txBody>
            <a:bodyPr anchorCtr="0" anchor="ctr" bIns="29325" lIns="88000" spcFirstLastPara="1" rIns="29325" wrap="square" tIns="29325">
              <a:noAutofit/>
            </a:bodyPr>
            <a:lstStyle/>
            <a:p>
              <a:pPr indent="0" lvl="0" marL="0" marR="0" rtl="0" algn="ctr">
                <a:lnSpc>
                  <a:spcPct val="90000"/>
                </a:lnSpc>
                <a:spcBef>
                  <a:spcPts val="0"/>
                </a:spcBef>
                <a:spcAft>
                  <a:spcPts val="0"/>
                </a:spcAft>
                <a:buClr>
                  <a:schemeClr val="lt1"/>
                </a:buClr>
                <a:buSzPts val="2200"/>
                <a:buFont typeface="Verdana"/>
                <a:buNone/>
              </a:pPr>
              <a:r>
                <a:rPr b="0" i="0" lang="en-US" sz="2200" u="none" cap="none" strike="noStrike">
                  <a:solidFill>
                    <a:schemeClr val="lt1"/>
                  </a:solidFill>
                  <a:latin typeface="Verdana"/>
                  <a:ea typeface="Verdana"/>
                  <a:cs typeface="Verdana"/>
                  <a:sym typeface="Verdana"/>
                </a:rPr>
                <a:t>Result Table </a:t>
              </a:r>
              <a:endParaRPr b="0" i="0" sz="2200" u="none" cap="none" strike="noStrike">
                <a:solidFill>
                  <a:schemeClr val="lt1"/>
                </a:solidFill>
                <a:latin typeface="Verdana"/>
                <a:ea typeface="Verdana"/>
                <a:cs typeface="Verdana"/>
                <a:sym typeface="Verdana"/>
              </a:endParaRPr>
            </a:p>
          </p:txBody>
        </p:sp>
        <p:sp>
          <p:nvSpPr>
            <p:cNvPr id="99" name="Google Shape;99;p2"/>
            <p:cNvSpPr/>
            <p:nvPr/>
          </p:nvSpPr>
          <p:spPr>
            <a:xfrm>
              <a:off x="4944144" y="362794"/>
              <a:ext cx="2745495" cy="1098198"/>
            </a:xfrm>
            <a:prstGeom prst="chevron">
              <a:avLst>
                <a:gd fmla="val 50000" name="adj"/>
              </a:avLst>
            </a:prstGeom>
            <a:gradFill>
              <a:gsLst>
                <a:gs pos="0">
                  <a:srgbClr val="C36128"/>
                </a:gs>
                <a:gs pos="60000">
                  <a:srgbClr val="FF893D"/>
                </a:gs>
                <a:gs pos="100000">
                  <a:srgbClr val="FF8B31"/>
                </a:gs>
              </a:gsLst>
              <a:lin ang="16200000" scaled="0"/>
            </a:gradFill>
            <a:ln>
              <a:noFill/>
            </a:ln>
            <a:effectLst>
              <a:outerShdw blurRad="65500" rotWithShape="0"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txBox="1"/>
            <p:nvPr/>
          </p:nvSpPr>
          <p:spPr>
            <a:xfrm>
              <a:off x="5493243" y="362794"/>
              <a:ext cx="1647297" cy="1098198"/>
            </a:xfrm>
            <a:prstGeom prst="rect">
              <a:avLst/>
            </a:prstGeom>
            <a:noFill/>
            <a:ln>
              <a:noFill/>
            </a:ln>
          </p:spPr>
          <p:txBody>
            <a:bodyPr anchorCtr="0" anchor="ctr" bIns="29325" lIns="88000" spcFirstLastPara="1" rIns="29325" wrap="square" tIns="29325">
              <a:noAutofit/>
            </a:bodyPr>
            <a:lstStyle/>
            <a:p>
              <a:pPr indent="0" lvl="0" marL="0" marR="0" rtl="0" algn="ctr">
                <a:lnSpc>
                  <a:spcPct val="90000"/>
                </a:lnSpc>
                <a:spcBef>
                  <a:spcPts val="0"/>
                </a:spcBef>
                <a:spcAft>
                  <a:spcPts val="0"/>
                </a:spcAft>
                <a:buClr>
                  <a:schemeClr val="lt1"/>
                </a:buClr>
                <a:buSzPts val="2200"/>
                <a:buFont typeface="Verdana"/>
                <a:buNone/>
              </a:pPr>
              <a:r>
                <a:rPr b="0" i="0" lang="en-US" sz="2200" u="none" cap="none" strike="noStrike">
                  <a:solidFill>
                    <a:schemeClr val="lt1"/>
                  </a:solidFill>
                  <a:latin typeface="Verdana"/>
                  <a:ea typeface="Verdana"/>
                  <a:cs typeface="Verdana"/>
                  <a:sym typeface="Verdana"/>
                </a:rPr>
                <a:t>Conclusion</a:t>
              </a:r>
              <a:endParaRPr b="0" i="0" sz="2200" u="none" cap="none" strike="noStrike">
                <a:solidFill>
                  <a:schemeClr val="lt1"/>
                </a:solidFill>
                <a:latin typeface="Verdana"/>
                <a:ea typeface="Verdana"/>
                <a:cs typeface="Verdana"/>
                <a:sym typeface="Verdana"/>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0"/>
          <p:cNvSpPr txBox="1"/>
          <p:nvPr>
            <p:ph idx="11" type="ftr"/>
          </p:nvPr>
        </p:nvSpPr>
        <p:spPr>
          <a:xfrm>
            <a:off x="960120" y="6356350"/>
            <a:ext cx="3236976" cy="3651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Sample Footer Text</a:t>
            </a:r>
            <a:endParaRPr/>
          </a:p>
        </p:txBody>
      </p:sp>
      <p:sp>
        <p:nvSpPr>
          <p:cNvPr id="300" name="Google Shape;300;p20"/>
          <p:cNvSpPr txBox="1"/>
          <p:nvPr>
            <p:ph idx="12" type="sldNum"/>
          </p:nvPr>
        </p:nvSpPr>
        <p:spPr>
          <a:xfrm>
            <a:off x="10296144" y="6356350"/>
            <a:ext cx="932688" cy="365125"/>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301" name="Google Shape;301;p20"/>
          <p:cNvSpPr txBox="1"/>
          <p:nvPr/>
        </p:nvSpPr>
        <p:spPr>
          <a:xfrm>
            <a:off x="1023620" y="1029014"/>
            <a:ext cx="10268712" cy="545786"/>
          </a:xfrm>
          <a:prstGeom prst="rect">
            <a:avLst/>
          </a:prstGeom>
          <a:noFill/>
          <a:ln>
            <a:noFill/>
          </a:ln>
        </p:spPr>
        <p:txBody>
          <a:bodyPr anchorCtr="0" anchor="b" bIns="45700" lIns="91425" spcFirstLastPara="1" rIns="91425" wrap="square" tIns="45700">
            <a:normAutofit fontScale="90000" lnSpcReduction="10000"/>
          </a:bodyPr>
          <a:lstStyle/>
          <a:p>
            <a:pPr indent="-537210" lvl="0" marL="742950" marR="0" rtl="0" algn="l">
              <a:lnSpc>
                <a:spcPct val="100000"/>
              </a:lnSpc>
              <a:spcBef>
                <a:spcPts val="0"/>
              </a:spcBef>
              <a:spcAft>
                <a:spcPts val="0"/>
              </a:spcAft>
              <a:buClr>
                <a:schemeClr val="dk1"/>
              </a:buClr>
              <a:buSzPct val="100000"/>
              <a:buFont typeface="Arial"/>
              <a:buNone/>
            </a:pPr>
            <a:r>
              <a:t/>
            </a:r>
            <a:endParaRPr b="1" i="0" sz="3600" u="none" cap="none" strike="noStrike">
              <a:solidFill>
                <a:srgbClr val="14425D"/>
              </a:solidFill>
              <a:latin typeface="Verdana"/>
              <a:ea typeface="Verdana"/>
              <a:cs typeface="Verdana"/>
              <a:sym typeface="Verdana"/>
            </a:endParaRPr>
          </a:p>
        </p:txBody>
      </p:sp>
      <p:sp>
        <p:nvSpPr>
          <p:cNvPr descr="data:image/png;base64,iVBORw0KGgoAAAANSUhEUgAAAgMAAAJICAYAAAD8ROf4AAAAOXRFWHRTb2Z0d2FyZQBNYXRwbG90bGliIHZlcnNpb24zLjYuMCwgaHR0cHM6Ly9tYXRwbG90bGliLm9yZy89olMNAAAACXBIWXMAAA9hAAAPYQGoP6dpAABlaUlEQVR4nO3deViU5f4G8HtAVgFBBVGULSnF3azc0gSVtJO55FKaKWq5pKZSWWSFmpqn3NLK0lSsTBMrLVIMV9QsDor7wiKouYKiiCzC8/uDHxPDDAg2zPO+M/fnuuY6McN1cR/kfZ/v+6waIYQAERERWSwr2QGIiIhILhYDREREFo7FABERkYVjMUBERGThWAwQERFZOBYDREREFo7FABERkYVjMUBERGThWAwQERFZuBqV/cYeVgOrM4dRbPs7UXaESglp0Ep2BCIishDbi3647/dUuhhQAzayREREVWdWxQARkWxq6KHkgxOVxWKAiMiI2NCSGrEYIIP4dEP0YHjtkBqxGCCDeLMgIrIcLAaIiIyIhTSpEfcZICIisnAsBoiIiCycWQ0TqGHiDsBuRCIiUhazKgbYyBIREVWdWRUD7BkgIiKqOrMqBtjIEpFsango4b2SyjKrYoCISDY2tKRGZlUMqKEiB3izICIiZTGrYoCNLBHJpoaHEt4rqSyzKgaIiGRjQ0tqxE2HiIiILByLASIiIgvHYoCIiMjCcc4AEZERcQIhqRGLASIiI2JDS2rEYoCIyIjYM0BqZFbFgBouQoAXIpE54/VNamRWxQAvQiIioqozq2KAPQNERERVZ1bFABtZIiKiquM+A0RERBaOxQAREZGFYzFARERk4VgMEBERWTgWA0RERBbOrFYTEBHJpoYlzlx5RWWxGCAiMiI2tKRGZlUMqKEiB3izICIiZTGrYoCNLBHJpoaHEt4rqSyzKgaIiGRjQ0tqxNUEREREFo49A0RERsRhAlIjFgNEREbEhpbUiMMEREREFo49A0RERsRhAlIjFgNEREbEhpbUiMMEREREFo49A0RERsRhAlIj9gwQERFZOPYMEBEZEZ+6SY1YDBARGRGHCUiNWAwQERkRG1pSIxYDRERGxJ4BUiMWA0RERsSGltSIxQAZxKcbogfDa4fUiMUAGcSbBRGR5WAxQERkRCykSY246RAREZGFM6ueATWM1QF8ciAiImVhzwAREZGFM6ueAT5xExERVR17BoiIiCwciwEiIiILZ1bDBGQ8apiMyWEhIiLjYDFABrGhJXowLKRJjThMQEREZOHYM0BEZER86iY1YjFARGREHCYgNeIwARERkYVjzwARkRHxqZvUiD0DREREFo7FABERkYVjMUBERGThOGeADOKMaCIiy8FigAxiQ0v0YFhIkxqxGCAiMiI2tKRGLAaIiIyIPQOkRpxASEREZOFYDBAREVk4sxomUEP3HMAuOiJzxuub1MisigFehEQkmxoeSnivpLI4TEBERGThzKpngIhINj51kxqxZ4CIiMjCmVXPgBrG6gA+ORARkbKYVTHARpaIZFPDQwnvlVQWhwmIiIgsnFn1DBARycanblIj9gwQERFZOPYMEBEZEecMkBqxGCAiMiI2tKRGLAaIiIyIPQOkRiwGiIiMiA0tqRGLASIiI2LPAKkRiwEiIiNiQ0tqxGKAiMiI2DNAasR9BoiIiCwciwEiIiILx2KAiIjIwrEYICIisnCcQEhEZEScnEdqxGKAiMiIuJqA1IjFABGREbGhJTUyq2JADRU5wJsFEREpi1kVA2xkiUg2NTyU8F5JZXE1ARERkYUzq54BMh4+3RARWQ4WA2QQG1qiB8Nrh9SIwwREREQWjsUAERGRhWMxQEREZOFYDBAREVk4TiAkIjIirsQhNWLPABERkYUzq54BNVTkAKtyInPG65vUyKyKAV6ERCSbGh5KeK+kssyqGCAiko0NLakR5wwQERFZOBYDREREFo7FABERkYXjnAEiIiPiBEJSI7MqBtRwEQK8EInMGa9vUiOzKgZ4ERKRbGp4KOG9ksoyq2KAiEg2NrSkRpxASEREZOHYM0BEZEQcJiA1YjFARGREbGhJjThMQEREZOHYM0BEZEQcJiA1MqtiQA0XIcALkcic8fomNeIwARERkYUzq54BVuRERERVZ1bFABGRbGoYruSDE5XFYoCIyIjY0JIacc4AERGRhWPPABGREXGYgNSIxQARkRGxoSU14jABERGRhWMxQEREZOFYDBAREVk4FgNEREQWzqwmEKphFi/ACUZERKQsZlUMsJElItnU8FDCeyWVZVbFABGRbGxoSY1YDBARGRF7BkiNWAwQERkRG1pSI64mICIisnDsGSAiMiIOE5AasWeAiIjIwrEYICIisnAcJiAiMiJ2wZMasRggIjIizhkgNeIwARERkYVjzwARkRHxqZvUyKyKATV0zwG8WRARkbKYVTHARpaIiKjqzKoYYM8AERFR1ZlVMcBGloiIqOq4moCIiMjCmVXPABGRbGoYrmQvKpXFYoCIyIjY0JIasRggIjIi9gyQGrEYIIN4QyN6MPy7JDViMUAG8YZGRGQ5WAwQERkRe9VIjcyqGFDDRQjwQiQyZ7y+SY24zwAREZGFYzFARERk4cxqmIDdc8ajhiEX/nsTERmHWRUDZDxsaImILAeHCYiIiCwcewbIIA4TED0YXjukRiwGiIiMiA0tqRGLATKINzQiIsvBOQNEREQWjsUAERGRheMwARGREXECIakRewaIiIgsHHsGiIiMiE/dpEYsBoiIjIjDBKRGLAaIiIyIDS2pkVkVA2qoyAHeLIiISFnMqhhgI0tERFR1XE1ARERk4VgMEBERWTgWA0RERBbOrOYMEBHJpoaJzJxfRWWxZ4CIiMjCmVXPgBoqcoBVOZE54/VNamRWxQAvQiIioqozq2KAiEg2NfRQ8sGJymIxQERkRGxoSY04gZCIiMjCsWeAiMiIOExAasRigIjIiNjQkhqxGCAiMiL2DJAamVUxoIaLEOCFSGTOeH2TGnECIRERkYUzq54BVuREJJsaeih5r6Sy2DNARERk4cyqZ4CISDY+dZMasWeAiIjIwrFngIjIiDhngNSIxQARkRGxoSU1YjFARGRE7BkgNWIxQERkRGxoSY04gZCIiMjCmVXPgBq65wA+ORARkbKYVTHARtZ41FBY8d+biMg4zKoYUEMDBqijEVNDRiIiMg6zKgbYgBmPGgor/nuTEvHaITUyq2KAjIc3C6IHw2uH1IirCYiIiCwcewbIIHZ1Ej0YXjukRiwGyCDeLIgeDK8dUiMWA0RERsSeAVIjzhkgIiKycCwGiIiILByHCYiIjIhd8KRG7BkgIiKycCwGiIiILByLASIiIgvHOQNEREbEpYWkRuwZICIisnBm1TOghoocYFVOZM54fZMamVUxwIuQiIio6jhMQEREZOHMqmeAwwRERERVZ1bFABtZIiKiqjOrYoCISDY19FDywYnKMqtiQA0XIcALkcic8fomNTKrYoAXIRERUdWZVTHAngEiIqKq49JCIiIiC2dWPQN84iYiIqo69gwQERFZOBYDREREFs6shgmIiGRTw0RmDqlSWewZICIisnBm1TOghoocYFVOZM54fZMamVUxwIuQiIio6jhMQEREZOHMqmeAiEg2NQxXsheVymIxQERkRGxoSY1YDBARGRF7BkiNWAwQERkRG1pSI04gJCIisnAsBoiIiCycWQ0TqGGsDmA3IhERKYtZFQNsZImIiKrOrIoBIiLZ1NBDyQcnKovFABGREbGhJTUyq2JADRU5wJsFEREpi1kVA2xkiYiIqo5LC4mIiCycWfUMEBHJpobhSvaiUlksBoiIjIgNLamRWRUDaqjIAd4siIhIWcyqGGAjS0REVHWcQEhERGThzKpngIhINjUMV7IXlcpizwAREZGFYzFARERk4cxqmEAN3XMAu+iIzBmvb1Ij9gwQERFZOLPqGWBFTkREVHVmVQyQ8ahhyIXFHykRrx1SIxYDZBBvFkQPhtcOqRHnDBAREVk4FgNEREQWjsMERERGxDkDpEYsBsgg3tCIiCwHiwEyiA0tEZHlYDFARGRELKRJjTiBkIiIyMKxGCAiIrJwLAaIiIgsHOcMkEFcTUBEZDlYDJBBbGiJiCwHhwmIiIgsHIsBIiIiC8digIiIyMKxGCAiIrJwLAaIiIgsHFcTEBEZEZflkhqxGCAiMiI2tKRGZlUMqKEiB3izICIiZTGrYoCNLBHJpoaHEt4rqSyzKgaIiGRjQ0tqxGKAiMiI2DNAamRWxYAaLkKAFyKROeP1TWpkVsUAL0IiIqKq46ZDREREFs6segY4TEBERFR1ZlUMsJElIiKqOg4TEBERWTiz6hngMAEREVHVmVUxwEaWiIio6jhMQEREZOHMqmeAiEg2NQxXsheVymIxQERkRGxoSY04TEBERGThWAwQERFZOA4TEBEZEecMkBqxGCAiMiI2tKRGZlUMqKEiB3izICIiZTGrYoCNLBERUdWZVTFARCSbGnoo+eBEZbEYICIyIja0pEZcWkhERGThWAwQERFZOLMaJlDDWB2gjm5ENfwu1fB7JCJSA7MqBtg4GA9/l0QPhoU0qZFZFQNERLKxoSU14pwBIiIiC8digIiIyMKxGCAiIrJwnDNABnESFBGR5TCrYkANDRigjkZMDRmJiMg4zKoYYANGRLKp4aGE90oqy6yKASIi2djQkhpxAiEREZGFYzFARERk4VgMEBERWTgWA0RERBaOxQAREZGFM6vVBGpY0gNwtjERESmLWRUDbGSJiIiqzqyKAfYMEBERVR3nDBAREVk4s+oZIONRQy8Le1iIiIyDPQNEREQWzqx6BvikaDz8XRIRWQ72DBAREVk4FgNEREQWjsUAERGRhWMxQEREZOHMagIhEZFsXJZLasRigIjIiNjQkhqxGCAiMiL2DJAamVUxoIaLEOCFSGTOeH2TGnECIRERkYUzq54BVuRERERVx54BIiIiC2dWPQNERLKpYe4Se1GpLBYDRERGxIaW1IjDBERERBaOxQAREZGFYzFARERk4ThngIjIiDiBkNTIrIoBNVyEAC9EInPG65vUyKyKAV6EREREVcc5A0RERBaOxQAREZGFYzFARERk4cxqzgARkWxqmMjM+VVUFosBIiIjYkNLasRhAiIiIgvHngEiIiPiMAGpEXsGiIiILBx7BoiIjIhP3aRGLAaIiIyIwwSkRiwGiIiMiA0tqRGLATKITzdERJaDxQAZxIaW6MGwkCY14moCIiIiC8eeASIiI+JTN6kRiwEiIiPiMAGpEYsBIiIjYkNLasQ5A0RERBaOPQNkELs6iYgsB4sBMogNLRGRBRGS5Obmivfff1/k5ubKinBfzGg8asjJjMajhpzMaDxqyMmMFdMIIYSMIuTWrVuoVasWsrKy4OLiIiPCfTGj8aghJzMajxpyMqPxqCEnM1aMEwiJiIgsHIsBIiIiC8digIiIyMJJKwbs7Ozw/vvvw87OTlaE+2JG41FDTmY0HjXkZEbjUUNOZqyYtAmEREREpAwcJiAiIrJwLAaIiIgsHIsBIiIiC8digIiIyMKxGCAiiyCEQHp6OnJzc2VHIVIckxUDvBCJzFNBQQFCQ0ORmpoqO0qFhBBo3Lgxzp8/LzuK2cjPz8fp06dx79492VEqlJSUhG3btuHu3bsAiv8WSJdJiwE1XIihoaG4ffu23vt37txBaGiohESG7dmzx+AFeO/ePezZs0dCIn07d+6UHYFMwMbGBlFRUbJj3JeVlRUCAgKQkZEhO8p97d27F8OGDUOHDh1w8eJFAMDatWsRFxcnOVmxnJwcjBo1Co6OjmjWrBnS09MBABMnTsS8efMkp/tHRkYGunfvjocffhi9e/fGpUuXAACjRo3CtGnTJKdTFpMVA2q5ENesWaOtHku7e/cuIiMjJSQyrFu3bsjMzNR7PysrC926dZOQSN/TTz+Nhx56CLNnz1Z0EajkG++dO3cwbtw4eHl5wd3dHUOGDMG1a9dkx9LTt29f/PTTT7Jj3Ne8efPwxhtv4NixY7KjlCsqKgohISFwcHDAoUOHkJeXB6D42p4zZ47kdMXefvttJCYmYteuXbC3t9e+3717d6xfv15iMl1TpkxBjRo1kJ6eDkdHR+37gwcPxtatWyUm05WQkICjR49qv/7555/Rt29fvPPOO8jPzzdNCFMekbh582bRuXNncfToUVP+2ErJysoSN2/eFBqNRiQlJYmsrCztKzMzU6xZs0bUr19fdkwtjUYjrl69qvf+6dOnhbOzs4RE+q5duyYWLFggWrVqJWrUqCF69uwp1q9fL/Ly8mRH09q4caNwcHAQo0ePFnZ2diI5OVkIIcSnn34qevXqJTmdEFOmTBE1a9YUr7zyipg8ebJwd3cXffv2lR1Lz6xZs4Srq6sYMGCAmDNnjli8eLHOSylcXV2Fra2tsLKyEvb29sLNzU3npQStW7cWa9asEUII4eTkpP2bTEhIEPXq1ZMZTcvb21scOHBACKGb8ezZs4q5/wghRL169cThw4eFELo5k5OTRc2aNWVG09GuXTuxceNGIURxNnt7e/HCCy+Ixo0bi8mTJ5skg0l3IHRzc0NOTg7u3bsHW1tbODg46Hxu6EnXVKysrKDRaMr9XKPRICIiAuHh4SZMpa9///4AiivHp59+WmfbysLCQhw5cgSPPPKIoqpeoLjyXbVqFdatWwcAePHFFzFq1Ci0atVKaq42bdpgypQpGD58OJydnZGYmAh/f38cOnQIvXr1wuXLl6Xm8/Pzw/z58zFw4EAAwP/+9z+0b98ed+/eRY0aNaRmK83Pz6/czzQaDVJSUkyYpnxr1qyp8POXX37ZREnK5+joiBMnTsDX11fnbzIlJQWBgYGKmHfl6OiIY8eOwd/fXydjYmIiunTpgqysLNkRAQDOzs5ISEhAQECATs74+HiEhIQopqe6Vq1aSEhIwEMPPYSPPvoIO3bswLZt27Bv3z4MGTLEJD2rJr2bLFq0yJQ/rkp27twJIQSCgoIQFRWF2rVraz+ztbWFj48PGjRoIDFhsVq1agEonoPh7OysU1DZ2tqiffv2GDNmjKx45Wrbti08PT1Rp04dzJs3D19//TU+++wzdOjQAV988QWaNWsmJdfp06fRpUsXvfdr1aqFmzdvmj5QGRcuXECnTp20Xz/66KOwsbHB33//DW9vb4nJdCl98mAJJTT29+Pp6YmkpCT4+vrqvB8XFwd/f385ocpo164dfv31V0ycOBEAtA9SK1asQIcOHWRG0/Hkk08iMjISs2bNAlCcs6ioCPPnz1fMcCpQfD8vKioCAPz+++/4z3/+AwBo1KgRrl+/brIQVMq5c+dEYWGh7Bj39cEHH4js7GzZMe4rPz9f/PDDD6JXr16iRo0aon379uKrr74S2dnZIjU1VQwdOlQ0bdpUWj4/Pz+xfft2IYRuN+KaNWuk5iphZWWlNxzk7OwsUlJSJCWqWF5enjh16pQoKCiQHeW+7t69qzMcmJWVJTuSEEKIOXPmiMDAQPHHH38IZ2dnsXfvXvHNN98Id3d3sWTJEtnxhBBC7N27Vzg5OYmxY8cKe3t7MXnyZNGjRw9Rs2ZNER8fLzue1tGjR4WHh4d4+umnha2trXj++edF06ZNRb169URSUpLseFrdunUTw4cPF5GRkcLGxkacPXtWCCHErl27hI+Pj0kymLwYSEpKEuHh4WLIkCHiypUrQgghoqOjxbFjx0wdpVw3btwQ27ZtE2vXrhVr1qzReVHlvfbaa6JOnTqidu3aYvLkyQbnily6dEloNBoJ6Yop/car0WhEixYtRJs2bbQva2tr0axZM533ZLtz544IDQ0V1tbWwtraWltUvfbaa2Lu3LmS0/0jOztbTJgwQbi7uwsrKyu9lxIUFRWJ2bNni5o1awqNRiM0Go2wt7cX7777ruxoOpKSksTo0aPFY489Jpo2bSqGDh0qjhw5IjuWnps3b4rZs2eLgQMHil69eonw8HDx999/y46lIzExUTRv3ly4uLiIDz74QPv+a6+9Jl544QWTZDDpnIHdu3ejV69e6NSpE/bs2YOTJ0/C398f8+bNQ3x8PDZu3GiqKOXasmULhg4diuzsbLi4uOjMI9BoNFLnNZR25coVhIWFITY2FlevXtVbN1tYWCgp2T+Cg4MxevRo9O/fv9wjOe/du4d9+/aha9euJk5XTAiBOXPmYO7cucjJyQFQfIxoWFiYtmtRpoiIiEp93/vvv1/NSSo2efJk7Nu3D4sWLcLTTz+NI0eOwN/fHz///DM++OADHDp0SGq+EhMmTMDOnTsxa9YsvPTSS1i2bBkuXryI5cuXY968eRg6dKjsiFr5+flISkpCdnY2AgMD4eTkJDsSmVhubi6sra1hY2NT7T/LpMVAhw4dMHDgQEydOlVnMseff/6J/v3748KFC6aKUq6S9ahz5szRWYqiNL169UJ6ejpee+011K9fX2/y43PPPScp2T/27NmDjh076k10u3fvHvbv329wrF4W3nj/HR8fH6xfvx7t27fXubaTkpLQtm1b3Lp1S3ZEAIC3tzciIyPx1FNPwcXFBQkJCWjcuDHWrl2LdevWITo6WnZEREZG4rHHHkPTpk113s/NzcWGDRswfPhwScl0FRYW4scff8TJkycBAIGBgXjuuecUNbEVAG7cuIGVK1fq5Bw5cqTOvDAluHnzJjZu3Ijk5GS88cYbqF27NhISElCvXj14eXlVfwCT9D/8v5o1a2rHOkuPz6ampgo7OztTRimXo6OjNpeSOTk5iUOHDsmOUSErKyvtUFBp169fV0yXbGnp6ekiPT1ddowquXv3rvjvf/8rO4ZwcHDQXjelr+3Dhw8LFxcXmdF01KxZU6SlpQkhhPDy8hIHDx4UQgiRkpKimKVmGo1GODk5aZealbh8+bJirptjx44Jf39/4ejoqB2qqlmzpvD19VXU0vHdu3cLFxcX0ahRI9GvXz/Rr18/4e3tLVxcXMTu3btlx9NKTEwUdevWFY0bNxY1atTQXj/h4eHipZdeMkkGk55N4Orqqt0BqrRDhw6ZpvKphJCQEMTHx8uOcV+NGjVS/JaaQgiDyzUzMjJQs2ZNCYn03bt3DzNmzECtWrXg6+sLX19f1KpVC++++y4KCgpkxwMAXLt2Db/88gtiYmK0wz8FBQVYvHgxfH19FbHjW8ns8hJKnV3u7++vXfnQpEkTbNiwAUDx8KCrq6vEZLoiIiLw0ksv4YMPPpAdxaDRo0ejWbNmuHDhAhISEpCQkIDz58+jZcuWeOWVV2TH05owYQIGDx6M1NRUbNq0CZs2bUJKSgqGDBmCCRMmyI6nNXXqVIwcORJnz57V2cSpd+/epttR1iQlx/+bNm2a6Ny5s7h06ZJwdnYWZ8+eFXFxccLf319n0oSp/fzzz9rXihUrhLe3t3j//ffFxo0bdT77+eefpWUsa9u2baJnz54iNTVVdhQ9JRW4lZWV6N27t/brfv36iT59+ghfX18REhIiO6YQQoixY8cKDw8P8cUXX4jExESRmJgovvjiC+Hp6SnGjh0rO57Yu3evqFWrltBoNMLKyko8/vjj4vjx4yIgIEA0bdpUfP755yInJ0d2TNXMLl+wYIF2E6Tt27cLe3t7YWdnJ6ysrMSiRYskpyum0WjElStXxIEDB4Snp6cYMGCAyMnJUVTPgL29vcFJ30ePHhX29vYSEhlmb28vTp06pff+qVOnFJXTxcVFu7qhdM/auXPnTNZrbtJiIC8vT4wePVrUqFFDaDQaYWNjI6ysrMSwYcPEvXv3TBlFR8mM3fu9lHIhCqG7k5qTk5OidlIbMWKEGDFihNBoNGLw4MHar0eMGCFeeeUVMWfOHHHt2jWpGUu4uLiI6Ohovfd//fVXRXRvd+3aVbzwwgvi6NGjIiwsTGg0GvHwww+LH374QXY0PWqZXV7auXPnRFRUlEhMTJQdRav08FpaWppo1aqVaN26tfjjjz8Ucw9q2bKliI2N1Xs/NjZWNG/eXEIiwzp27Ch+/PFHvfd//PFH8cQTT5g+UDnc3d1FQkKCEEK3GIiJiRENGzY0SQaTTiAskZ6ejmPHjiE7Oxtt2rRBQECAqSOonhp2UouIiEBYWJhihgQM8fDwwO7du/Uma508eRJdunSRfg5AnTp1sHfvXgQGBuLu3btwcnLCpk2bFDFBVO1yc3N1umSVwsrKCpcvX4aHhweA4kOBhg4ditjYWNy5c0cRK4Wio6Px5ptv4oMPPkD79u0BAH/88QdmzpyJefPmoXPnztrvdXFxkRUT69evx5tvvomJEyfq5Fy2bBnmzZunc923bNlSVkyMHj0aGRkZ2LBhA2rXro0jR47A2toaffv2RZcuXUyyYZ+UYoBIKWbOnIlTp05h1apV2uWPeXl5GDVqFAICAqQv2SvbMDg7O+Pw4cN46KGHpOYCgFu3bmlv9PdbLSCzQSitsLAQc+bMwRdffIErV67gzJkz8Pf3x4wZM+Dr64tRo0bJjoiIiAi88cYbequZ3n//fezZs0cRp4FaWf0z3axkfkhJU1L6a41GI7V4KZ3TEI1Go4icWVlZeP755xEfH4/bt2+jQYMGuHz5Mjp06IDo6GiTPFBVezEwdepUzJo1CzVr1sTUqVMr/N4FCxZUZ5RKWbJkicH3NRoN7O3t0bhxY3Tp0gXW1tYmTqYvOTkZq1atQnJyMhYvXgwPDw/89ttv8Pb2lra9b9u2bREbGws3Nze0adOmwvMeEhISTJjMsH79+iE2NhZ2dnbacxISExORn5+P4OBgne/dtGmTyfNZWVlhx44d2mVQHTt2xIYNG9CwYUOd75PxVGNtbY1Lly7Bw8Oj3LM9lHCjLW3mzJlYs2YNZs6ciTFjxmj311+/fj0WLVqEAwcOyI6oCrt27arw2i5N1h4iAJCWllbp7/Xx8anGJJUTFxeHI0eOIDs7G23btkX37t1N9rOrfUHooUOHtLOyExISyv0DquwfVnVbuHAhrl27hpycHLi5uQEoXqfq6OgIJycnXL16Ff7+/ti5cycaNWokLWfZDZw+/PBDeHh4IDExEStXrpS2gdNzzz2nfcLu27evlAxV4erqigEDBui8J/Pf1ZDg4GCdlSMl+5bLfqopXaQo4Wm1MiIjI/Hll18iODgYY8eO1b7fqlUrnDp1SlquzZs3o1evXrCxscHmzZvL/T6NRoNnn33WhMkMe+qpp2RHqJS6desqepiyrM6dO+sMsZhStfcMHDlyBM2bN79vd41SrFu3Dl9++SVWrFih7YpNSkrCq6++ildeeQWdOnXCkCFD4OnpKXXHRDVs4ET/XmWfbGQ81fTv3x+rV6+Gi4sLIiMjMXjw4HJ3mlQKBwcHnDp1Cj4+PjrXzYkTJ/D4448jOztbSq7Sw0EV3SuV0svi5+eHkSNHYsSIEYo6MKssJycnDBo0CKGhodIa2fKU1wttyKRJk6oxyf+r7hmKpWfG+vn5ievXr1f3j/xX/P39DW7mk5CQIPz8/IQQQuzbt094enqaOJkuNWzgpAbvvfeeOHfunOwYqmRjY6Pd4728DaaUpm3btmLt2rVCCN3rJiIiQnTu3FlmNFVZuHChaNWqlbC2thbdu3cX69atE7m5ubJj6fnxxx/Fc889J2xsbERAQICYO3euuHjxouxYQgghfH19K/UqaXeqW7UPE7i6uiI1NRUeHh44d+6c9phGpbp06RLu3bun9/69e/e0Z9s3aNAAt2/fNnU0HSUbOJU9R172Bk5ubm6VHvJRwjkPP//8Mz788EN07doVo0aNwoABAxT1dJuenl6p75PxdNakSRO8/fbb6NatG4QQ2LBhQ7kTBWVvoSv+fzjlvffew8svv4yLFy+iqKgImzZtwunTpxEZGYlffvlFakY1ef311/H6668jISEBq1evxsSJEzF+/Hi8+OKLCA0NRdu2bWVHBFA8VNm3b19cu3YNa9euxerVqzFjxgyEhIQgNDQUffr0kbZ9suKO/a7uamPMmDHCzs5O+Pr6CisrK+Ht7S38/PwMvpSgd+/eom3btto1n0IU9wo8+uij4plnnhFCCLF582bpa2mVuoHT6tWrK/1SioSEBDFx4kRRt25d4erqKsaOHSv+/PNP2bGEEELnRL3S+12Ufk/W2vN9+/aJJ554QtStW1dYWVmJWrVqCVdXV72X7H0vhBCiQ4cO2mNh9+zZI7p37y7c3d2Fg4OD6NSpk9i2bZvkhELs379fbNmyRee9NWvWCF9fX+Hu7i7GjBmjyKdvIYqPKl+0aJF2A6dWrVqJlStXiqKiItnR9CxZskTY2dkJjUYj3N3dxYwZM8SdO3dkx5LOJEsLt27diqSkJEyaNAkzZ86Es7Ozwe+bPHlydUe5r8uXL+Oll15CbGys9qSoe/fuITg4GGvXrkW9evWwc+dOFBQUoGfPntJy5ufnY8KECVi9ejUKCwtRo0YNFBYW4sUXX8Tq1asVsdpBbQoKCrBlyxasWrUK27ZtQ5MmTTBq1CiMGDECtWrVkpKpRo0aaNiwIUaMGIFnn3223KeYkpUQspRdAqk0gwYNQnR0ND766CNFbUNbWq9evfDUU0/hrbfeAgAcPXoUbdu2xYgRI9C0aVP897//xauvvqqoLYoLCgrw448/YtWqVdi+fTvat2+PUaNG4cKFC1i2bBmCgoLw3XffyY6JK1euYM2aNVi9ejXS0tLQr18/bc6PPvoIDRo0QExMjNSMFy5cwObNm5Geno78/Hydz0yy0s6UlceIESPErVu3TPkjH9jJkye1WxAb2s5SKdLT08Wvv/4q1q9fL86cOSM7jsjKytL574peSpOXlye+//570bNnT1GjRg3RpUsX0bhxY+Hs7Cy+//57KZkuXbok5s2bJx555BFRr149MW3aNHHixAkpWSpy7tw5RT4FlrZhwwbh4eEhunfvLs6fPy87jh5PT0/x119/ab9+5513RKdOnbRfb9iwQTRt2lRGNK01a9aI3Nxc8b///U+89tprok6dOsLd3V1MmzZNnDx5Uud7ZW5NHBERIe7cuSOioqLEf/7zH2FjYyNatWolPv30U3Hjxg2d701KShI2NjZScpb4/fffhaOjo2jevLmoUaOGaN26tXB1dRW1atUS3bp1M0kGkxYDZDwlf+xl5eTkiIiICAmJipWeSFa2S1sJXduGxMfHiwkTJojatWuL+vXri7feekvbpSxEcbeih4eHxITF9u7dK0JDQ4Wzs7N44oknxJdffikKCwul5UlMTNT+/JJzHcp7KcXVq1fFwIEDhaurq5g4caKYMmWKzksmOzs7nVMzO3XqJGbPnq39OjU1VTg5OcmIplVyfVtZWYmQkBCxYcMGkZ+fb/B7s7OzxYgRI0ycsFhJThcXF/HKK69UOOyXk5MjdWhVCCEee+wx8d577wkh/pnYevv2bdGnTx/x2WefmSRDtQ8TlF5+1L9//wq/V8amLoD6NkYCdDd8KS0jIwMeHh7Slh/t3r0bnTp1Qo0aNbB79+4Kv1fmZiQlv7/g4GCcOnUKPXv2xJgxY/Dss8/qDbFcv34dHh4eipn8euXKFbzwwgvYvXs3rl27Ju1c9rLL4Ur2PSghex8EQwoLCzFz5kzMmTMH7du31xl20Wg02LFjh7RsPj4+WLt2Lbp06YL8/Hy4urpiy5Yt2s2vjh49iq5du0qdeFvyb3737l1FbNJTnpKcTk5Oejs5KlHpnUXd3NwQFxeHZs2aITExEc899xzOnTtX7RmqfRplrVq1tLPLXVxcFLO5UGmlN0Y6dOhQud+npOyinOOBExMTpTUOgG4DL7Oxv5+SRqtkDXJFKzDq1q2riEJg//79+Prrr/HDDz/gkUcewbJly6Qeu5uamgp3d3ftfyvd8ePHMXz4cGRmZiImJgbdunWTHUlH7969MX36dHz00Uf46aef4OjoiCeffFL7+ZEjRxSxDbVGo1F0IVBCo9GoohAAgJo1a2rnCdSvXx/JycnaXWSvX79ukgw8m0BlSpbuZWVl6RVXhYWFyM7OxtixY7Fs2TKJKf9x48YNrFy5EidPngQABAYGYuTIkVILFkD5E95KXLp0CZGRkVi1ahVu3LiBoUOHIjQ0FM2bN5cdTceePXvQsWNHvQmO9+7dw/79+9GlSxdJyYrNmzcPH3zwAV588UUsXry43EnMMl2/fh39+/dHXFwcnJycsGbNGvTr10/7eXBwMNq3b48PP/xQWkYrKys0b978vsvxZG81bmVlpfMgWh4lLG8GipdAPvPMMxgzZgzCwsLw888/Y8SIEdi0aRPc3Nzw+++/V3sGkxYDQUFB2LRpk97TzK1bt9C3b1+pXXRlJSUlITk5GV26dIGDg0O5T+KmtmbNGgghEBoaikWLFunMcre1tYWvry86dOggMeE/9uzZg2effRa1atVCu3btAAD/+9//cPPmTWzZskVqA2FlZYXZs2fDycmpwu8zyc5fFbCxsYGXlxdefvll9OnTR7vCpSyZJ64Byh22KlG/fn18+eWXitjK936ysrLg5OSkN1yVmZkJJycn2NraAiiefd6gQQOT7u5qZWWFadOm3fe6UcIBX2Xvj4Yo4XRXAEhJSUF2djZatmyJO3fuYNq0adi/fz8CAgKwYMECk/TEmLQYKO9p7OrVq/Dy8tJ21cuUkZGBQYMGYefOndBoNDh79iz8/f0RGhoKNzc3fPLJJ7IjAigem+/YsWO5jYMStGjRAh06dMDnn3+uvbEVFhZi/Pjx2L9/P44ePSotm5WVFRo2bFjhEkyNRoOUlBQTptJX0elwpd+X3dhaWVnhypUr2mGDEmfOnEG7du3ue6phdcvIyECdOnUq/f0tWrRAdHS04s6pKM3FxQWHDx+Gv7+/yX6mWnrU1JJTSUyy9dKRI0e0/33ixAntTn5AceOwdetWqbvmlTZlyhTY2NggPT1d56zrwYMHY+rUqYopBrp27YqioiKcOXMGV69e1RvTlt0tCxT3rmzcuFGnwbW2tsbUqVMRGRkpMVmx+Ph4xd8slD4WXzIpWKPRYMSIETq7NxYWFuLIkSPo2LGjrHhaVSkEAODcuXOKeDipiIwRXiX0jlaGWnIakpubi/Xr1yMnJwc9evRA48aNTfJzTVIMtG7dGhqNBhqNBkFBQXqfOzg44NNPPzVFlPuKiYnBtm3b9I6IDQgIqNJxmNXtjz/+wIsvvoi0tDRFPikCxccZnzx5Eo888ojO+ydPnpS+SY5abhZV7R4cP348Zs6cibp161ZTIl0l3bBCCDg7O8PBwUH7ma2tLdq3b48xY8aYJAtVP7VMMatqThlDLkDxSraCggJt+5efn48OHTrg+PHjcHR0xBtvvIHt27ebZOjXJMVAamoqhBDaU/VKdyXa2trCw8NDMTvm3blzx+AM1MzMTEXtWT927Fi0a9cOv/76K+rXr6+Yxq10L9CkSZMwefJkJCUloX379gCKi5hly5Zh3rx5siICUM9Nraq++eYbhIWFmawYWLVqFQDA19cXYWFhqjoulqqu9AqSypAxlAGgyqt/AgMDpeSMiYnBnDlztF9/++23SEtLw9mzZ+Ht7Y3Q0FDMnj0bv/76a/WHMcluBirSq1cv8e677wohijd/SElJEYWFhWLgwIFiwIABktP9w9HRUWdjHKUo2VCoZB/98l6yNx364IMPqrQf+bhx48S1a9eqMZFxlD6Jjx6cGn6PzGg8snKWnCtTYsiQIWLMmDHarw8dOiTq169vkiwmP67p7Nmz2Llzp8Fx7vfee8/UcfTMnz8fwcHBiI+PR35+Pt58800cP34cmZmZ2Ldvn+x4Wk888QSSkpJMNp5UWUof4y5R1dnOpn7iVpsrV64gLCwMsbGxuHr1ql7PixKGrcyNUnoD6cFZWVnpXCt//PEHZsyYof3a1dUVN27cMEkWkxYDX331FcaNG4e6devC09NT54+55HhR2Zo3b47Tp09j6dKlcHZ2RnZ2Nvr3748JEyagfv36suNpTZw4EdOmTcPly5fRokULvVUFspaaqWEzkgdRtnEjXSNGjEB6ejpmzJihqGErc8a/SfVr2rQptmzZgqlTp+L48eNIT0/X2QwrLS0N9erVM0kWkxYDs2fPxocffqg9lUtJXn75ZQQHB+Opp56Ct7c33n33XdmRKjRgwAAAQGhoqPY9JWz/unnzZvTq1Qs2NjbYvHlzhd/bp08fE6Wi6hYXF4e9e/eidevWsqNUKDIyEoMHD9ab/5Ofn4/vv/8ew4cPBwAsX77cZDfhskJDQw1ujHTnzh1MnDgRX3/9NYDilVkNGjSQEZGM5M0338SQIUPw66+/4vjx4+jduzf8/Py0n0dHR+Pxxx83SRaT7jMgazJJZTz11FM4ePAg8vPz4evri27duiEoKAhBQUHw9PSUHU/P/VY2yHpCL7tffXmUsuKhspydnZGYmKjIv93SZOUMDAzEt99+izZt2pj051aV0jdHAsrPeP36dXh6euLevXuSklWdku/5pcnMGRsbi19++QWenp6YOHGizgT2iIgIdO3aFU899VS15zBpz8DAgQMRExODsWPHmvLHVsquXbuQl5eH/fv3Y9euXdi1axe++eYbFBQUICAgQFscDBw4UHZUAMrtji89D0QJ+/lbmmHDhsHFxcXkP3fRokWYPn06li9fDl9fX5P//MoS5ewkeuHChfvuVlfdbt26BVF8kixu374Ne3t77WeFhYWIjo5W/L4YZallKENmzuDgYO1hVGWVndtUnUuHTdozMHfuXCxYsADPPPOMwXFu2Vu/lpWbm4v9+/fjt99+w5dffons7GxFPDmUSE5OxqJFi3T2/Z88ebIiDjMpz82bN6UervOglNAzkJubiyNHjhicfCt7yMXNzQ05OTm4d+8eHB0d9a5t2XvAt2nTBhqNBomJiWjWrJnO3vqFhYVITU3F008/jQ0bNkjLWHLyY3k0Gg0iIiIQHh5uwlT/TlxcHB577DFpy7IrO+Ry/vx5NGjQQDFL3MtTnT0YJi0GSo+F6AVRwNavJfLz83HgwAHs2rULO3fuxMGDB9GgQQN07dpV+8cj27Zt29CnTx+0bt0anTp1AgDs27cPiYmJ2LJlC3r06CE5IfDRRx/B19cXgwcPBlDcMxQVFYX69esjOjpa+sZDVTFu3DjMmjVL2mqCrVu3Yvjw4QZPMFPCkMuaNWsq/Fz2HvARERHa/y27t37JmR4DBgzQ7vsvw+7duyGEQFBQEKKionQO87K1tYWPj49i5ggUFhZi9erV2tUjZYtTpZwzY05DLkD1PpTw1ML/t2fPHp3G39vbG127dkXXrl3RpUsXvR0JZWvTpg1CQkL0Nu+ZPn06YmJipJ8aBhQXf99++y06duyI7du3Y9CgQVi/fj02bNiA9PR0xMTEyI4IQNlP3CUCAgLQs2dPvPfee9ImtpmDNWvWYPDgwTpd8EqTlpYGb29vRa/IeO2117B69Wo888wzBlePLFy4UFKyYiVDLm5ubjh79qzORkmFhYXYsmULpk+fjr///ltiyqqr1h5Kk+xmUEZeXp44deqUKCgokPHjDdJoNMLHx0d89tln4vLly7Lj3JednZ04c+aM3vunT58WdnZ2EhLps7e3F+np6UIIISZNmiReeeUVIURxRldXV5nRtH777Tfh7u6uyI2RSnN2dhZJSUmyY1QoKSlJhIeHiyFDhogrV64IIYSIjo4Wx44dk5xMX15enjh//rxIS0vTeSnFnj17xNChQ0WHDh3EhQsXhBBCREZGir1790pOVqxOnTri119/lR2jXCXXb3kva2trMXv2bNkxq6w6N0cy6UbMOTk5GDVqFBwdHdGsWTOkp6cDKF4zL3t72jfffBOenp54/fXX0aNHD0ycOBFRUVEGu2WVwN3dHYcPH9Z7//Dhw4qZZOTm5obz588DKO7m7t69O4DiyTqyu7VLTJw4EQMHDsSlS5dQVFSk81JKRgB4/vnnsWvXLtkxyrV79260aNECBw8exKZNm5CdnQ0ASExMlH6cbWlnz57Fk08+CQcHB/j4+MDPzw9+fn7w9fWtcBjTlKKiohASEgIHBwckJCQgLy8PQPHRxqW3rpXJ1tZWcRuelbZz507ExsZCCIGNGzdix44d2ldcXBzS09NVNffCJKqlxCjHpEmTxKOPPir27t0ratasqa1wfvrpJ9G6dWtTRinX7du3RXR0tHjzzTfF448/LmxsbESzZs3E+PHjxQ8//CA7nlZERIRwdXUV8+bNE3v27BF79uwRc+fOFa6urmLmzJmy4wkhhJgwYYLw8fER3bt3F3Xq1BG3b98WQgixbt060aZNG8npiqnhiVsIIe7cuSN69+4tXn75ZfHxxx+LxYsX67xka9++vfjkk0+EELpPLwcPHhReXl4yo+no2LGj6NKli4iOjhaHDh0Shw8f1nkpQevWrcWaNWuEELq/y4SEBFGvXj2Z0bQ+/vhjMX78eFFUVCQ7SoXOnTun+IxVUZ09AyYtBry9vcWBAweEELr/p86ePSucnZ1NGaXSMjIyRHh4uHBxcVFUt3FRUZFYsGCB8PLy0nZre3l5iUWLFinmjz8/P1/897//FZMmTRIJCQna9xcsWCC++uoricn+MXLkSLFixQrZMe5rxYoVokaNGsLJyUn4+PgIX19f7cvPz092PFGzZk2RkpIihNC9tlNTUxUzbCVE8ZkeJ0+elB2jQg4ODiI1NVUIofu7TE5OVszvsm/fvqJWrVrCz89P/Oc//xH9+vXTeSmJ0odchBAiLS3N4H27qKhIZ/hq7Nix1XZGikn3Gbh27ZrBLuw7d+4oZrJMUVER/vrrL+1eA/v27UN2dja8vb21Z7crgUajwZQpUzBlyhTcvn0bAPSWz8hmY2ODsLAwvfenTJkiIY1hS5cuxcCBA7F3715FL3cNDw9HREQEpk+fbvJjVivD1dUVly5d0utqP3ToELy8vCSl0hcYGKjYob8Snp6eSEpK0tuvIS4uTjGb97i6uqJfv36yY9xXVFQUXnrpJQwdOtTgkEt0dLTkhMX8/PwMrnrIzMyEn5+fdsjy888/r74Q1VJilOPJJ58US5YsEUL8cyKgEEK89tprIiQkxJRR9Hz00UeiV69ewsXFRWg0GtGwYUMxbNgwsXLlSm1OJcjJyRE///yzuHXrlt5nWVlZ4ueffxa5ubkSkhX7+eefRX5+vva/K3opgdKfuEu4ubkpejhj2rRponPnzuLSpUvak9ji4uKEv7+/+OCDD2TH04qNjRUdOnQQO3fuFNevXxdZWVk6LyWYM2eOCAwMFH/88YdwdnYWe/fuFd98841wd3fX3j+pctQw5CJE8YTHq1ev6r1/7tw54ejoaJoMQphuaWFcXBx69eqFYcOGYfXq1Xj11Vdx4sQJ7N+/H7t378ajjz5qqih6GjRogKeeegrdunVDt27dFDs5ZvHixdi8eTNiY2MNft69e3f069cPEyZMMHGyYmrbjtjT0xOTJk1S7BN3iSlTpsDd3R3vvPOO7CgG5efnY8KECVi9ejUKCwtRo0YNFBYW4sUXX8Tq1asVs5lLyb9x2Z5IIflMj7JZ5syZg7lz5yInJwcAYGdnh7CwMMyaNUtyOl3Xrl3D6dOnAQCPPPKIzhI+JXB0dMSJEyfg6+ursywvJSUFgYGByM3NlZpv6tSpAIrv62PGjNHZiriwsBAHDx6EtbW1SU7MNekwQefOnXH48GHMmzcPLVq0QExMDNq2bYsDBw6gRYsWpoyip6rrTatzW8iKfPvttzpHXJb1+uuvY+bMmdKKAbVtR5yfn4/BgwcruhAAim8M8+fPx7Zt29CyZUu94YwFCxZISlbM1tYWX331FWbMmIFjx44hOzsbbdq0QUBAgNRcZe3cuVN2hPvSaDQIDw/HG2+8gaSkJGRnZyMwMFBnoyTZSnbwi4yM1F7n1tbWGD58OD799FOdRk0mpQ+5HDp0CEBxAXj06FGdTa9sbW3RqlUrg0Ot1YGbDj0gWQdbuLm5ITExEd7e3gY/T09PR6tWrUx2BrYhzz//PEaPHo2QkBDFzAUpj9KfuEuUPta0LI1Go5gd38gyvPrqq/j999+xdOlS7Q6ocXFxmDRpEnr06FG9Y9tVMHfuXHzzzTf4+uuv0aNHD0RHRyMtLQ1TpkzBjBkzMHHiRNkRAQAjR47E4sWLpZwrUqLaewZu3bpV6e+V+YuoKlk11L1793Dt2rVyi4Fr165J32Lzxo0beOaZZ9CgQQOMHDkSI0aMUEQVbojSn7hLKPGJtqSLszKU8nsEgL1792L58uVISUnBDz/8AC8vL6xduxZ+fn7o3LmzlExVmZy8adOmakxSOVFRUdi4caPOaXq9e/eGg4MDBg0apJhiYPr06SgqKkJwcDBycnLQpUsX7ZCLUgoBAFi1ahUAICkpCcnJyejSpQscHBzKPVirOlR7MeDq6lrp/zNKGK9TumbNmuH3338vd35FTEwMmjVrZuJUumJjY5GWloZVq1YhMjISH374Ibp27YrRo0djwIAB0g4tMeTo0aPaY3ePHTum85kSezVk3izKKuniLJGQkIB79+7hkUceAQCcOXMG1tbWUucClaXU2eWyT0ysqpycHIPbYnt4eGjnOSiBGoZcgOJVAwMHDsTOnTuh0Whw9uxZ+Pv7Y9SoUXBzc8Mnn3xS/SGqe4birl27tK/Vq1cLT09PMX36dO2M8unTp4v69euL1atXV3cUo6rOzR8qsnz5clGzZk2xZcsWvc82b94satasKZYvX27yXBWJjY0VQ4cOFY6OjsLNzU2MHz9exMfHy46lKtevXxdBQUHabVZL/vZGjhwppk6dKjmdEJ988ol49tlnRWZmpva9zMxM8dxzz4mPP/5YYjJdapldrnRBQUFi4MCB4u7du9r3cnJyxMCBA0VwcLDEZOr00ksviZCQEHH+/Hmdv8utW7eKwMBAk2Qw6ZyB4OBgjB49Gi+88ILO+9999x2+/PJLRW+3WpbMI22HDRuG7777Dk2aNNE+hZ06dQpnzpzBoEGDsG7dOpNnqozbt2/ju+++wzvvvIOsrCzpwxmlKemJ25Dhw4fj6tWrWLFiBZo2bar929u2bRumTp2K48ePS83n5eVlsFfq2LFj6Nmzp2IOhFH67HIACAoKwqZNm/SO+r516xb69u2riPkhx44dQ0hICPLy8rSnjyYmJsLe3h7btm2T2juptiEXoHii47Zt29CqVSu9v8uWLVtqt/euTiZdTXDgwAF88cUXeu+3a9cOo0ePNmUUVfvmm2/Qp08ffPfddzhz5gyEEHjkkUcQERGBQYMGyY5nUGpqKlavXo3Vq1cjKytLe06BbBkZGRg0aJDc7rlKiImJwbZt2/ROzwwICEBaWpqkVP+4desWrl27pvf+tWvXtJtiKYHSZ5cDwK5du5Cfn6/3fm5uLvbu3Sshkb7mzZvj7Nmz+Pbbb3Hq1CkAwAsvvIChQ4fCwcFBaja1DbkAxaszDK3AyMzMNN2wqkn6H/7fww8/LN544w2999944w3x8MMPmzLKv1ad20Ia09y5c8WNGzek/Oy7d++KtWvXim7duglra2vh6+srIiIitCcZKoESuucqw8nJSXtKZemcf/31l6hdu7bMaEKI4t+jr6+viIqKEufPnxfnz58XGzduFH5+fmL48OGy42kpeUOfxMREkZiYKDQajdi5c6f268TERJGQkCDmzJkjfHx8pGak6tGrVy/x7rvvCiH+2ZCvsLBQDBw4UAwYMMAkGUxaDPz666/C3t5eNG/eXIwaNUqMGjVKtGjRQtjb2yvqOMy7d++KgwcPii1btihy17yqcHZ2NvnchoMHD4pXX31VuLq6Cnt7e/HCCy+I7du3K+bMhNLq1aunPaCm7D7wNWvWlBlNhxJuFhW5c+eOGDdunLCzs9MeE2trayvGjRsnsrOzZcfTKioqErNnzxY1a9bUnulhb2+v/d3KVPrYXUNHajs6OoqVK1dKy6e23UWFEKJbt24GH4aysrJEt27dTB+oHEePHhUeHh7i6aefFra2tuL5558XTZs2FfXq1TPZzqMm32fg/Pnz+Pzzz7VdS02bNsXYsWPRqFEjU8Yo19atWzF8+HCD+5crZYeyqpAxt8HKygqtWrXCqFGjMHToULi5uZnsZ1eVs7MzEhISEBAQoPO7io+PR0hICDIyMmRHBFA8RhscHIy2bdtix44d6NOnD44fP47MzEzs27cPDz30kOyIAIq7O5OTkwEADz30EGrWrCk5kWH5+fmKm12elpYGIQT8/f3x559/6uzmZ2trCw8PD6k7Oaptd1FAN3NpV69ehZeXFwoKCiQl05eVlYWlS5ciMTER2dnZaNu2LSZMmID69eub5Odz06EyAgIC0LNnT7z33nsGl86ojYxiICEhAW3btq3098vazREoXhv96KOPYtasWXB2dsaRI0fg4+ODIUOGoKioCBs3bjR5pvLIvlkQqcWRI0cAAK1bt8aOHTtQu3Zt7WeFhYXYunUrli9fjnPnzklKqDwmKQZK/mHup2XLltWc5P5cXFxw6NAhxTxp/VsyVz1UlqzdHAH1PHGnp6ejUaNGBlc4pKenl7sJVXWr7Mxtpczazs3NxaeffoqdO3fi6tWreltmJyQkSEr2j8jIyAo/Hz58uImSlC8yMhKDBw/Wm9yWn5+P77//XnpGKysr7bViqIlzcHDAp59+itDQUFNH06psuwiYpm00STFQ8g9T0Y9SStdSaGgoOnXqhFGjRsmOYhRqKAZkZ1TDE7e1tbXBI04zMjLg4eEh7doZOXJkpb6vZIc12YYOHYqYmBg8//zzqFevnl5x9f7770tK9o+yw2oFBQXIycmBra0tHB0dkZmZKSnZP5T691hC6UMuQOXaRcB0baNJlhampqaa4scYhVrOtyfjKHniDg8PN/iZrCfuskQ5+x5kZ2fD3t5eQqJiVW3kL1y4gAYNGkg7GOqXX35BdHS0dj99JTJ0rsjZs2cxbtw4vPHGGxIS6Svv7/HChQuKWNrn4+MDQNmHpSmtXTRJMVDyD1NZMseQ161bh5iYGNjb22PXrl06f/AajUZ1xcCTTz4pfd2vkvn5+ZX7hOPn5yf9Cadk/3+NRoMZM2YYPOK0devWktJVXWBgoLQhIaB4cyRnZ2cpP/vfCAgIwLx58zBs2DDt5GsZ2rRpA41GA41Gg+DgYNSo8U8TUlhYiNTUVDz99NPS8pWl5CGX0u3inj170LFjR53fJ1B8Fs3+/fur3IY+CJNuOlRZ33zzDcLCwqQUA+Hh4YiIiFD8+faV7aaTtde6Wij1ibuEko44NQbZ85U/+eQTvPXWW/jiiy9McoM1pho1akjfybFv374AgMOHDyMkJERnFYatrS18fX0xYMAASen0TZ48WefrskMusuc2lOjWrZvB+3lWVha6detmPsMEVSXzhqGW8+3L+x3l5eXpNBhkmFqeuEtOKxw5ciSWLFmiyqdaJWnXrh1yc3Ph7+8PR0dHvWFAJYzHb968WedrIQQuXbqkc1ywLCVzKnx9fTF48GBFFMwVUcOQC1D+Q0lGRobJlucqshiQ6eWXX8b69esVe779kiVLABQ3YitWrNCpzAsLC7Fnzx40adJEVrwHMmzYMJMfX62WJ+7Ss/Vffvnlcr9PKbP1le6FF17AxYsXMWfOHIMTCJWg5Om7hEajgbu7O4KCghSzPXZFf4tKp5QhF+Cf61uj0WDEiBE6qzMKCwtx5MgRdOzY0SRZWAyUofTz7RcuXAiguBH74osvdGbElnTTGTr/QZbc3FwcOXLE4DKuPn36AICUs8/V8sSthMlY5mT//v04cOCA9nAdJSq5TkrOeig9E14pCgsLsXDhQmzYsAHp6el6ZykooYelIkoYcgH+ub6FEHB2dtaZ32Vra4v27dtjzJgxJsnCYqAMpZ9vXzIDtVu3bti0aZOid/dT8m6OanniVsqSPGORfQ01adIEd+/elZqhIjdv3kR4eDjWr1+v7eJ2c3PDkCFDMHv2bL2TDGWJiIjAihUrMG3aNLz77rsIDw/HuXPn8NNPP+G9996THU9LyUMuwD/Xt6+vL8LCwqTu2KnIHQhlrzsn41Dybo5qWx9vLmRf2zExMYiIiMCHH35ocOmwqYerSsvMzESHDh1w8eJFDB06FE2bNgUAnDhxAt999x0aNWqE/fv3K+IB4KGHHsKSJUvwzDPPwNnZGYcPH9a+98cff+C7776THREA9OZ+lR1yUdJeIrIpshgYN24cZs2aJWU1QQmln28PFK/p3bx5s8FuOtnDGYD57eZI5QsNDcXixYv1hlvu3LmDiRMn4uuvvwZQfDZJgwYNpG34UtI4lL2WS65vmb1Vr7/+OmJjY/H777/rFc+XL19Gz549ERwcrB0qlKlmzZo4efIkvL29Ub9+ffz6669o27YtUlJS0KZNG2RlZcmOqEPJQy5A8RLnitqXlJSUas9g8mECpY4hl1DL+faxsbHo06cP/P39cerUKTRv3hznzp2DEKJK5wJUp+effx67du1iMWAB1qxZg3nz5ukVA3fv3kVkZKS2GJB9IFnJXBEl+umnn7B8+XKDvWienp6YP38+xo4dq4hioGHDhrh06RK8vb3x0EMPISYmBm3btsVff/2lt0WxLGoZcgGKC8HSCgoKcOjQIWzdutVkqx5MWgwoeQy5xJQpU2BjY4P09HRtNx0ADB48GFOnTlVMMfD2228jLCwMERERcHZ2RlRUFDw8PDB06FDFbPrB3RzN361btyCKj0LH7du3dZaaFRYWIjo6Wm/ttExdu3aVHaFcly5dQrNmzcr9vHnz5rh8+bIJE5WvX79+iI2NxRNPPIGJEydi2LBhWLlyJdLT0zFlyhTZ8Socclm9ejViY2MVM+QC6O+HUGLZsmWIj483SQaTDhMoeQy5hKenJ7Zt24ZWrVrpjG+mpKSgZcuWyM7Olh0RAHTG6dzc3BAXF4dmzZohMTERzz33nCJO41q5ciXGjh0Le3t71KlTR283R1N0fVH1Kn0gjCEajQYREREGt3uW5ebNm/jzzz8N9k7K3ITGy8sL69evR+fOnQ1+vnfvXgwePFgRs+DL+uOPP7B//34EBATg2WeflR1HVUMuFUlJSUHr1q1x69atav9ZJu0ZuHLlCqZOnarYQgAoHuMsvQFNiczMTMV0fwHFY3Yl8wTq16+P5ORk7VOFoZ4XGdSymyM9uJ07d0IIgaCgIERFRekcFWtrawsfHx80aNBAYkJdW7ZswdChQ5GdnQ0XFxe9AlVmMRASEoLw8HBs375db+OwvLw8zJgxQzG9fmW1b98e7du3lx1DS01DLhXZuHGjzjVVnUxaDKhhDPnJJ59EZGQkZs2aBaD4BlFUVIT58+ejW7duktP9o3379oiLi0PTpk3Ru3dvTJs2DUePHsWmTZsUc1GqZTdHenAl3e6pqanw9vZW3CTbsqZNm4bQ0FDMmTPHYNEv08yZM9GuXTsEBARgwoQJaNKkCYQQOHnyJD777DPk5eVh7dq1smMCAObOnYt69erpHQH89ddf49q1a3jrrbckJSumpiEX4J8zH0oIIXD58mVcu3YNn332mUkymHSYICcnBwMHDoS7u7tix5DVcr59SkoKsrOz0bJlS9y5cwfTpk3TdtMtWLBAEfuuT5kyBe7u7ordzZGMa+/evVi+fDlSUlLwww8/wMvLC2vXroWfn1+5Xd+mVrNmTRw9elSxy5ZTU1Mxfvx4xMTEaLcc12g06NGjB5YuXYrGjRtLTljM19cX3333nd7ueAcPHsSQIUOkn8intiGXiIgIna+trKzg7u6Op556ymQ7ypq0GFDLGLKSz7cfPnw4li1bpp21nZiYiMDAQL3CSgkmTZqEyMhItGrVSpG7OZLxREVF4aWXXsLQoUOxdu1anDhxAv7+/li6dCmio6MVc2BW//79MWTIEAwaNEh2lArduHEDZ8+eBQA0btzYZF3FlWVvb4+TJ0/Cz89P5/2UlBQEBgYiNzdXUrJioaGhSE5OLnfIJSQkBP7+/tpVLmTiYsDT0xOTJk1S9Bhyyfn2hro7lXC+fdnTCl1cXKQeCVuRioZVNBoNduzYYcI0VJ3atGmDKVOmYPjw4ToTbw8dOoRevXpJ7ZItvQvdtWvXMHPmTIwcOdJg72TJ8maqWEBAAN5//30MGzZM5/21a9fi/fffl/5gd+HCBbRr1w52dnblDrnEx8dLX+pa4uLFi4iKisKZM2cAAI888gj69+8PLy8v04UQJuTm5iaSkpJM+SOrzMrKSly5ckXv/evXrwsrKysJiXRpNBqdfE5OTiI5OVliIiIhHBwcRGpqqhBC928yOTlZ2NnZSUxWfM1U5qWE61stPvroI1GnTh3x9ddfi3Pnzolz586JlStXijp16og5c+bIjieEECIlJUU8/fTTwsrKSuffOCQkRJw9e1Z2PK1ly5YJOzs7odFoRK1atUStWrWERqMRdnZ2YtmyZSbLYdIJhEo/ERBQ/vn2aqSG3Rzp3/H09ERSUhJ8fX113o+Li5Pea1V2+SD9e2+88QYyMjIwfvx47aome3t7vPXWW3j77bclpyvm5+eH3377TdFDLr/++ismTZqE119/HdOmTdMORV+6dAn//e9/MXnyZPj6+qJ3797VnsWkwwRKHkMuOd9+8eLFGDNmjMHz7a2trbFv3z5ZEQEUTyzZsWOH9g+6Y8eO2LBhAxo2bKjzfS1btpQRT0d5uzmGhoYqajdH+vfmzp2Lb775Bl9//TV69OiB6OhopKWlYcqUKZgxYwYmTpwoO2K5bt68qajd6NQkOzsbJ0+ehIODAwICAhS1/FoNnnrqKXTu3BmzZ882+Pm7776LuLg47Nq1q9qzmLQYUPIYckm23bt3o0OHDnrn25ecKhUQECArIoB/Nnkx9M9W8r5SdnMcPnw4rl69ihUrVqBp06baceRt27Zh6tSpOH78uOyIZCRCCMyZMwdz585FTk4OAMDOzg5hYWHaZbpK8NFHH8HX1xeDBw8GAAwcOBBRUVGoX78+oqOjFX20sVJduHABAPQeSOj+XFxc8Ndff+GRRx4x+Pnp06fx2GOPmWTTIUUeVCST0s+3T0tLq9T3KWFpoVp2cyTjyc/PR1JSErKzsxEYGAgnJyfZkXT4+fnh22+/RceOHbF9+3YMGjQI69evx4YNG5Ceno6YmBjZEVWhqKgIs2fPxieffKK9jp2dnTFt2jSEh4crdoK40txvqWtKSgpatGiBO3fuVHsWkx9UBChzDFkt59tXtZEfP348Zs6cKeUESLXs5kjGY2tri8DAQNkxynX58mXtDPJffvkFgwYNQs+ePeHr64snnnhCcjr1CA8Px8qVKzFv3jx06tQJQPH8kA8++AC5ubn48MMPJSdUh2bNmuHnn38u9zyHn376qcLNk4zJpMWAkk8ErFWrlrSfXZ2++eYbhIWFSSkG1LKbIz2Y0gX0/cguoku4ubnh/PnzaNSoEbZu3aodqxVCKGJoTS3WrFmDFStW6CzFbNmyJby8vDB+/HgWA5U0YcIEjBs3DnZ2dnjllVdQo0Zxk3zv3j0sX74c7777rsl2IDRpMaDkEwFXrVol7WdXJ5mjQPPnz0dwcDDi4+ORn5+PN998U2c3R1I3NRbQ/fv3x4svvoiAgABkZGSgV69eAIBDhw4pZnc/NcjMzDS4M16TJk2QmZkpIZE6vfzyyzh69Chee+01vP3223jooYcghNDuMDtp0iSMGDHCJFlMvukQx5BNq/TvWQYl7+ZIlqegoACLFy/G+fPnMWLECLRp0wYAsHDhQjg7O2P06NGSE6rDE088gSeeeAJLlizReX/ixIn466+/8Mcff0hKpk5//PEH1q1bp10C+fDDD2PIkCEmPWfGpMWAs7MzEhISEBAQoNNIxcfHIyQkBBkZGaaKYjFkFgNK382RjCcoKAibNm3SW6J369Yt9O3bl7tNmpndu3fjmWeegbe3Nzp06AAAOHDgAM6fP4/o6Gg8+eSTkhOap+qcA2bSYqB379549NFHMWvWLDg7O+PIkSPw8fHBkCFDUFRUhI0bN5oqisWQWQyU3Tq5REZGBjw8PDhGa0asrKxw+fJlvX/rq1evwsvLCwUFBZKSFW9H3KtXL9jY2OhsTWwItyOuvL///hvLli3DqVOnAABNmzbF+PHjFXVktbmpzu3nTTpngGPIloW7OZq/I0eOaP/7xIkTOmcQFBYWYuvWrabdX92Avn37aguVvn37lvt9StmfQy0aNGigN1HwwoULeOWVV/Dll19KSmXeqvPZ3aTFQPPmzXHmzBksXboUzs7OyM7ORv/+/TmGXI2GDRsGFxcXk/7Mkt0cNRoNZsyYYXA3x9atW5s0E1WP1q1bQ6PRQKPRICgoSO9zBwcHfPrppxKS/aP0dsTcmrh6ZWRkYOXKlSwGVMikxUDJGHJ4eLjBzziGXDW5ubk4cuQIrl69qneTK+nu/Pzzz02e69ChQwCKq9ijR4/q7ebYqlUrhIWFmTwXGV9qaiqEEPD398eff/4Jd3d37We2trbw8PCAtbW1xIREVBkmLQb8/PzKHUP28/NjF10VbN26FcOHD8f169f1PpPd3blz504Ayt/Nkf69kk2wlPzEXXbGe0UmTZpUjUmIlMukEwitrKxw5coVnacHoHiL3cDAQJNsuWguAgIC0LNnT7z33nuoV6+e7Dg6KrsZjVI2oqF/LzIyssLPhw8fbqIk+vz8/Cr1fRqNBikpKdWcxrwlJiaibdu2fLCrJtU5IdwkPQMcQza+K1euYOrUqYorBAB1bkZD/87kyZN1vi4oKEBOTg5sbW3h6OgotRhITU2V9rPNzf0K/Zs3b5omiIWqzjlgJikGOIZsfM8//zx27dqFhx56SHYUPea6myOV78aNG3rvnT17FuPGjcMbb7whIdH9lXSKyj4XRU3uV+jXqlVLauGnZrLngJl0mIBjyMaTk5ODgQMHwt3dHS1atICNjY3O5xz7JCWIj4/HsGHDtGvRlWDlypVYuHChdre3gIAAvP7669x9sBpcuHABDRo04CmG96GEOWAmKQY4hmx8K1euxNixY2Fvb486deroPN1w7JOU4vDhw+jSpYtJzmOvjPfeew8LFizAxIkTdXbOW7p0KaZMmYKZM2dKTmheqnOTHHOihDlgJikGRo4cWanvY/dy5Xl6emLSpEmYPn06q26SruzOfkIIXLp0CUuXLkWjRo3w22+/SUqmy93dHUuWLMELL7yg8/66deswceJEg09m9OBkn42iFi4uLjh06JDUYV+TzBlgI298+fn5GDx4MAsBUoSyO/tpNBq4u7sjKChI6mmkZRUUFKBdu3Z67z/66KO4d++ehEREypgDZtI5A2Q8U6ZMgbu7O9555x3ZUYi0rl27BgB6y4eVYuLEibCxscGCBQt03g8LC8Pdu3exbNkyScnME3sGKkcJc8BMuukQGU9hYSHmz5+Pbdu2oWXLlnp/PGVvdkTV5ebNmwgPD8f69eu1qwrc3NwwZMgQzJ49W+8kQ1MrWdoMFPdYrFixAjExMdrjYQ8ePIj09HTOgidp1q1bh5iYGNjb22PXrl16c8BMUQywZ0ClunXrVu5nGo2GR8aSSWRmZqJDhw64ePEihg4diqZNmwIoPrTou+++Q6NGjbB//364ublJy1jRtVIarxvj4wTCylHCHDAWA0T0wF5//XXExsbi999/15sFffnyZfTs2RPBwcFYuHChpIQkE4cJKqd27dr466+/pM4Z4OwzlUtKSsK2bdtw9+5dANV7xCVRWT/99BM+/vhjg8uhPD09MX/+fPz4448SklF1Cg0Nxe3bt/Xev3PnDkJDQ7VfnzhxQnt+BZXv5Zdfxvr166VmYM+ASmVkZGDQoEHYuXMnNBoNzp49C39/f4SGhsLNzU1RM7jJfNnZ2SE5ORkNGzY0+PmFCxfQuHFj5ObmmjhZ+eLj47Fhwwakp6cjPz9f5zPudVI51tbWBg+du379Ojw9Pbkyo4omTZqEyMhItGrVStocMPYMqNSUKVNgY2OD9PR0nbMeBg8ejK1bt0pMRpakbt26OHfuXLmfp6amonbt2qYLdB/ff/89OnbsiJMnT+LHH39EQUEBjh8/jh07dvBMjUq4desWsrKyIITA7du3cevWLe3rxo0biI6O1isQ6P6OHj2KNm3awMrKCseOHcOhQ4e0r8OHD5skA1cTqFRMTAy2bdum90QWEBCAtLQ0SanI0oSEhCA8PBzbt2/XOXMEAPLy8jBjxgw8/fTTktLpmzNnDhYuXIgJEybA2dkZixcvhp+fH1599VXUr19fdjzFc3V1hUajgUajwcMPP6z3uUajQUREhIRk6lZy7LtMLAZU6s6dOzo9AiUyMzNhZ2cnIRFZopkzZ6Jdu3YICAjAhAkT0KRJEwghcPLkSXz22WfIy8vD2rVrZcfUSk5OxjPPPAOg+JC0O3fuQKPRYMqUKQgKCmJDdh87d+6EEAJBQUGIiorS6fWxtbWFj48PGjRoIDGhuiUlJSE5ORldunSBg4MDhBAmO0iLxYBKPfnkk4iMjMSsWbMAFFfkRUVFmD9/fqWXUhH9Ww0bNsSBAwcwfvx4vP322zonAfbo0UO7HbFSuLm5aSe+eXl54dixY2jRogVu3ryJnJwcyemUr2vXrgCKh3+8vb154qORlDcHbNSoUSabA8ZiQKXmz5+P4OBgxMfHIz8/H2+++SaOHz+OzMxM7Nu3T3Y8siB+fn747bffcOPGDe1JgI0bN1bUXIESXbp0wfbt29GiRQsMHDgQkydPxo4dO7B9+3YEBwfLjqcaPj4+2Lt3L5YvX46UlBT88MMP8PLywtq1a+Hn54fOnTvLjqgqpeeAlezVARTPAZs6dSqLASpf8+bNcebMGSxduhTOzs7Izs5G//79MWHCBI59khRubm54/PHHZceo0NKlS7UrG8LDw2FjY4P9+/djwIABePfddyWnU4+oqCi89NJLGDp0KBISEpCXlwcAyMrKwpw5cxAdHS05obooYQ4YlxaqVHp6Oho1amSwmy49PR3e3t4SUhGRJWjTpg2mTJmC4cOH62wsdOjQIfTq1QuXL1+WHVFVnJ2dkZCQgICAAJ3fZ3x8PEJCQpCRkVHtGbi0UKX8/Py0h8KUlpGRAT8/PwmJiJTP2toaV69e1Xs/IyMD1tbWEhKp0+nTp9GlSxe992vVqoWbN2+aPpDKlcwBKyFjDhiHCVSqvFmm2dnZsLe3l5CISPnK6wjNy8vTWxpJ5fP09ERSUhJ8fX113o+Li+PWww9ACXPAWAyoTMkJbBqNBjNmzNBZXlhYWIiDBw+idevWktIRKdOSJUsA/HNqoZOTk/azwsJC7NmzB02aNJEVT3XGjBmDyZMn4+uvv4ZGo8Hff/+NAwcOICwsDDNmzJAdT3WUMAeMcwZUpqTLaPfu3ejQoYPO04ytrS18fX0RFhaGgIAAWRGJFKdk6CwtLQ0NGzbUGRIouW5mzpyJJ554QlZEVRFCYM6cOZg7d652SaadnR3CwsK0y52p8pQwB4zFgEqNHDkSS5YsgbOzs+woRKrRrVs3bNq0SeqRyuYkPz8fSUlJyM7ORmBgoE6PC1VeeWc9ZGRkwMPDA4WFhdWegcWAyvTv379S38cDV4jur7CwEEePHoWPjw8LBJLGysoKV65cgbu7u877aWlpCAwMxJ07d6o9A+cMqAwPUyF6cK+//jpatGiBUaNGobCwEF26dMGBAwfg6OiIX375BU899ZTsiIpV2QcRgA8jlaWkOWAsBlRm1apVsiMQqdYPP/yAYcOGAQC2bNmCc+fO4dSpU1i7di3Cw8O5e2cF+CBifIcOHQJQPAfj6NGjenPAWrVqhbCwMJNk4TABEVkMe3t7JCUloWHDhnjllVfg6OiIRYsWITU1Fa1atcKtW7dkRyQLpIQ5YOwZICKLUa9ePZw4cQL169fH1q1b8fnnnwMAcnJyuOlQFQQFBWHTpk1wdXXVef/WrVvo27cvduzYISeYypQeenn55ZfL/T5TDLuwGCAiizFy5EgMGjQI9evXh0ajQffu3QEABw8e5D4DVbBr1y7k5+frvZ+bm4u9e/dKSKROShp6YTFARBbjgw8+QPPmzXH+/HkMHDgQdnZ2AIqXdk2fPl1yOuU7cuSI9r9PnDihcwZBYWEhtm7dCi8vLxnRVElJc8A4Z4CIiCrFyspKuzGOoabDwcEBn376KUJDQ00djf4lHlRERGavd+/eyMrK0n49b948nQN1MjIyEBgYKCGZuqSmpiI5ORlCCPz5559ITU3Vvi5evIhbt26xEFAp9gwQkdkru8Obi4sLDh8+rD1U58qVK2jQoIFJdnojUiLOGSAis1f2mYfPQP9O6eN2DRk+fLiJkpCxsBggIqIqmTx5ss7XBQUFyMnJga2tLRwdHVkMqBDnDBCR2dNoNHonwhk6IY4q58aNGzqv7OxsnD59Gp07d8a6detkx6MHwDkDRGT2rKys0KtXL+1Swi1btiAoKAg1a9YEAOTl5WHr1q2cM/AvxcfHY9iwYTh16pTsKFRFHCYgIrNXdne3kvMJSmPX9r9Xo0YN/P3337Jj0ANgzwARURkXLlxAgwYNYGXFkVRDNm/erPO1EAKXLl3C0qVL0ahRI/z222+SktGDYjFARFRG2aWHpKtskaTRaODu7o6goCB88sknqF+/vqRk9KA4TEBEVAafkSpWVFQEALh27RoAwN3dXWYcMgL2gRERUaXdvHkTEyZMQN26deHp6QlPT0/UrVsXr732ms6ujqQu7BkgIqJKyczMRIcOHXDx4kUMHToUTZs2BVB8aNHq1asRGxuL/fv3w83NTXJSqioWA0REVCkzZ86Era0tkpOTUa9ePb3PevbsiZkzZ2LhwoWSEtKD4jABEVEZ3JDIsJ9++gkff/yxXiEAAJ6enpg/fz5+/PFHCcno32IxQERUBicQGnbp0iU0a9as3M+bN2+Oy5cvmzARGQuLASKyGKGhobh9+7be+3fu3NE5evfEiRPw8fExZTRVqFu3Ls6dO1fu56mpqahdu7bpApHRcJ8BIrIYZY8yLnH9+nV4enri3r17kpKpQ2hoKJKTk7F9+3bY2trqfJaXl4eQkBD4+/vj66+/lpSQHhQnEBKR2bt16xaEEBBC4Pbt27C3t9d+VlhYiOjoaL0CgfTNnDkT7dq1Q0BAACZMmIAmTZpACIGTJ0/is88+Q15eHtauXSs7Jj0A9gwQkdmzsrKqcFKgRqNBREQEwsPDTZhKnVJTUzF+/HjExMRo51ZoNBr06NEDS5cuRePGjSUnpAfBYoCIzN7u3bshhEBQUBCioqJ0xrVtbW3h4+ODBg0aSEyoPjdu3MDZs2cBAI0bN+ZcAZVjMUBEFiMtLQ3e3t5cOkhUBlcTEJHF8PHxQVxcHIYNG4aOHTvi4sWLAIC1a9ciLi5OcjoieVgMEJHFiIqKQkhICBwcHJCQkIC8vDwAQFZWFubMmSM5HZE8LAaIyGLMnj0bX3zxBb766ivY2Nho3+/UqRMSEhIkJiOSi8UAEVmM06dPo0uXLnrv16pViyfukUVjMUBEFsPT0xNJSUl678fFxcHf319CIiJlYDFARBZjzJgxmDx5Mg4ePAiNRoO///4b3377LcLCwjBu3DjZ8Yik4Q6ERGQxpk+fjqKiIgQHByMnJwddunSBnZ0dwsLCMHHiRNnxiKThPgNEZHHy8/ORlJSE7OxsBAYGwsnJSXYkIqlYDBAREVk4DhMQkVnr379/pb9306ZN1ZiESLlYDBCRWatVq5bsCESKx2ECIiIiC8elhURkMYKCggxuLnTr1i0EBQWZPhCRQrBngIgshpWVFS5fvgwPDw+d969evQovLy8UFBRISkYkF+cMEJHZO3LkiPa/T5w4gcuXL2u/LiwsxNatW+Hl5SUjGpEisGeAiMyelZUVNBoNAMDQLc/BwQGffvopQkNDTR2NSBFYDBCR2UtLS4MQAv7+/vjzzz/h7u6u/czW1hYeHh6wtraWmJBILhYDREREFo5zBojIYkRGRlb4+fDhw02UhEhZ2DNARBbDzc1N5+uCggLk5OTA1tYWjo6OyMzMlJSMSC7uM0BEFuPGjRs6r+zsbJw+fRqdO3fGunXrZMcjkoY9A0Rk8eLj4zFs2DCcOnVKdhQiKdgzQEQWr0aNGvj7779lxyCShhMIichibN68WedrIQQuXbqEpUuXolOnTpJSEcnHYQIishhWVrqdoRqNBu7u7ggKCsInn3yC+vXrS0pGJBeLASKyONeuXQMAnc2HiCwZ5wwQkUW4efMmJkyYgLp168LT0xOenp6oW7cuXnvtNYMnGRJZEvYMEJHZy8zMRIcOHXDx4kUMHToUTZs2BVB8aNF3332HRo0aYf/+/Xr7EBBZChYDRGT2Xn/9dcTGxuL3339HvXr1dD67fPkyevbsieDgYCxcuFBSQiK5WAwQkdnz9fXF8uXLERISYvDzrVu3YuzYsTh37pxpgxEpBOcMEJHZu3TpEpo1a1bu582bN8fly5dNmIhIWVgMEJHZq1u3boVP/ampqahdu7bpAhEpDIsBIjJ7ISEhCA8PR35+vt5neXl5mDFjBp5++mkJyYiUgXMGiMjsXbhwAe3atYOdnR0mTJiAJk2aQAiBkydP4rPPPkNeXh7i4+PRqFEj2VGJpGAxQEQWITU1FePHj0dMTAxKbnsajQY9evTA0qVL0bhxY8kJieRhMUBEFuXGjRs4e/YsAKBx48acK0AEFgNEREQWjxMIiYiILByLASIiIgvHYoCIiMjCsRggIiKycCwGiIiILByLASIiIgvHYoCIiMjCsRggIiKycP8HANelr7Xb2lsAAAAASUVORK5CYII=" id="302" name="Google Shape;302;p20"/>
          <p:cNvSpPr/>
          <p:nvPr/>
        </p:nvSpPr>
        <p:spPr>
          <a:xfrm>
            <a:off x="155575" y="-136525"/>
            <a:ext cx="296863" cy="296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descr="data:image/png;base64,iVBORw0KGgoAAAANSUhEUgAAAgMAAAJICAYAAAD8ROf4AAAAOXRFWHRTb2Z0d2FyZQBNYXRwbG90bGliIHZlcnNpb24zLjYuMCwgaHR0cHM6Ly9tYXRwbG90bGliLm9yZy89olMNAAAACXBIWXMAAA9hAAAPYQGoP6dpAABlaUlEQVR4nO3deViU5f4G8HtAVgFBBVGULSnF3azc0gSVtJO55FKaKWq5pKZSWWSFmpqn3NLK0lSsTBMrLVIMV9QsDor7wiKouYKiiCzC8/uDHxPDDAg2zPO+M/fnuuY6McN1cR/kfZ/v+6waIYQAERERWSwr2QGIiIhILhYDREREFo7FABERkYVjMUBERGThWAwQERFZOBYDREREFo7FABERkYVjMUBERGThWAwQERFZuBqV/cYeVgOrM4dRbPs7UXaESglp0Ep2BCIishDbi3647/dUuhhQAzayREREVWdWxQARkWxq6KHkgxOVxWKAiMiI2NCSGrEYIIP4dEP0YHjtkBqxGCCDeLMgIrIcLAaIiIyIhTSpEfcZICIisnAsBoiIiCycWQ0TqGHiDsBuRCIiUhazKgbYyBIREVWdWRUD7BkgIiKqOrMqBtjIEpFsango4b2SyjKrYoCISDY2tKRGZlUMqKEiB3izICIiZTGrYoCNLBHJpoaHEt4rqSyzKgaIiGRjQ0tqxE2HiIiILByLASIiIgvHYoCIiMjCcc4AEZERcQIhqRGLASIiI2JDS2rEYoCIyIjYM0BqZFbFgBouQoAXIpE54/VNamRWxQAvQiIioqozq2KAPQNERERVZ1bFABtZIiKiquM+A0RERBaOxQAREZGFYzFARERk4VgMEBERWTgWA0RERBbOrFYTEBHJpoYlzlx5RWWxGCAiMiI2tKRGZlUMqKEiB3izICIiZTGrYoCNLBHJpoaHEt4rqSyzKgaIiGRjQ0tqxNUEREREFo49A0RERsRhAlIjFgNEREbEhpbUiMMEREREFo49A0RERsRhAlIjFgNEREbEhpbUiMMEREREFo49A0RERsRhAlIj9gwQERFZOPYMEBEZEZ+6SY1YDBARGRGHCUiNWAwQERkRG1pSIxYDRERGxJ4BUiMWA0RERsSGltSIxQAZxKcbogfDa4fUiMUAGcSbBRGR5WAxQERkRCykSY246RAREZGFM6ueATWM1QF8ciAiImVhzwAREZGFM6ueAT5xExERVR17BoiIiCwciwEiIiILZ1bDBGQ8apiMyWEhIiLjYDFABrGhJXowLKRJjThMQEREZOHYM0BEZER86iY1YjFARGREHCYgNeIwARERkYVjzwARkRHxqZvUiD0DREREFo7FABERkYVjMUBERGThOGeADOKMaCIiy8FigAxiQ0v0YFhIkxqxGCAiMiI2tKRGLAaIiIyIPQOkRpxASEREZOFYDBAREVk4sxomUEP3HMAuOiJzxuub1MisigFehEQkmxoeSnivpLI4TEBERGThzKpngIhINj51kxqxZ4CIiMjCmVXPgBrG6gA+ORARkbKYVTHARpaIZFPDQwnvlVQWhwmIiIgsnFn1DBARycanblIj9gwQERFZOPYMEBEZEecMkBqxGCAiMiI2tKRGLAaIiIyIPQOkRiwGiIiMiA0tqRGLASIiI2LPAKkRiwEiIiNiQ0tqxGKAiMiI2DNAasR9BoiIiCwciwEiIiILx2KAiIjIwrEYICIisnCcQEhEZEScnEdqxGKAiMiIuJqA1IjFABGREbGhJTUyq2JADRU5wJsFEREpi1kVA2xkiUg2NTyU8F5JZXE1ARERkYUzq54BMh4+3RARWQ4WA2QQG1qiB8Nrh9SIwwREREQWjsUAERGRhWMxQEREZOFYDBAREVk4TiAkIjIirsQhNWLPABERkYUzq54BNVTkAKtyInPG65vUyKyKAV6ERCSbGh5KeK+kssyqGCAiko0NLakR5wwQERFZOBYDREREFo7FABERkYXjnAEiIiPiBEJSI7MqBtRwEQK8EInMGa9vUiOzKgZ4ERKRbGp4KOG9ksoyq2KAiEg2NrSkRpxASEREZOHYM0BEZEQcJiA1YjFARGREbGhJjThMQEREZOHYM0BEZEQcJiA1MqtiQA0XIcALkcic8fomNeIwARERkYUzq54BVuRERERVZ1bFABGRbGoYruSDE5XFYoCIyIjY0JIacc4AERGRhWPPABGREXGYgNSIxQARkRGxoSU14jABERGRhWMxQEREZOFYDBAREVk4FgNEREQWzqwmEKphFi/ACUZERKQsZlUMsJElItnU8FDCeyWVZVbFABGRbGxoSY1YDBARGRF7BkiNWAwQERkRG1pSI64mICIisnDsGSAiMiIOE5AasWeAiIjIwrEYICIisnAcJiAiMiJ2wZMasRggIjIizhkgNeIwARERkYVjzwARkRHxqZvUyKyKATV0zwG8WRARkbKYVTHARpaIiKjqzKoYYM8AERFR1ZlVMcBGloiIqOq4moCIiMjCmVXPABGRbGoYrmQvKpXFYoCIyIjY0JIasRggIjIi9gyQGrEYIIN4QyN6MPy7JDViMUAG8YZGRGQ5WAwQERkRe9VIjcyqGFDDRQjwQiQyZ7y+SY24zwAREZGFYzFARERk4cxqmIDdc8ajhiEX/nsTERmHWRUDZDxsaImILAeHCYiIiCwcewbIIA4TED0YXjukRiwGiIiMiA0tqRGLATKINzQiIsvBOQNEREQWjsUAERGRheMwARGREXECIakRewaIiIgsHHsGiIiMiE/dpEYsBoiIjIjDBKRGLAaIiIyIDS2pkVkVA2qoyAHeLIiISFnMqhhgI0tERFR1XE1ARERk4VgMEBERWTgWA0RERBbOrOYMEBHJpoaJzJxfRWWxZ4CIiMjCmVXPgBoqcoBVOZE54/VNamRWxQAvQiIioqozq2KAiEg2NfRQ8sGJymIxQERkRGxoSY04gZCIiMjCsWeAiMiIOExAasRigIjIiNjQkhqxGCAiMiL2DJAamVUxoIaLEOCFSGTOeH2TGnECIRERkYUzq54BVuREJJsaeih5r6Sy2DNARERk4cyqZ4CISDY+dZMasWeAiIjIwrFngIjIiDhngNSIxQARkRGxoSU1YjFARGRE7BkgNWIxQERkRGxoSY04gZCIiMjCmVXPgBq65wA+ORARkbKYVTHARtZ41FBY8d+biMg4zKoYUEMDBqijEVNDRiIiMg6zKgbYgBmPGgor/nuTEvHaITUyq2KAjIc3C6IHw2uH1IirCYiIiCwcewbIIHZ1Ej0YXjukRiwGyCDeLIgeDK8dUiMWA0RERsSeAVIjzhkgIiKycCwGiIiILByHCYiIjIhd8KRG7BkgIiKycCwGiIiILByLASIiIgvHOQNEREbEpYWkRuwZICIisnBm1TOghoocYFVOZM54fZMamVUxwIuQiIio6jhMQEREZOHMqmeAwwRERERVZ1bFABtZIiKiqjOrYoCISDY19FDywYnKMqtiQA0XIcALkcic8fomNTKrYoAXIRERUdWZVTHAngEiIqKq49JCIiIiC2dWPQN84iYiIqo69gwQERFZOBYDREREFs6shgmIiGRTw0RmDqlSWewZICIisnBm1TOghoocYFVOZM54fZMamVUxwIuQiIio6jhMQEREZOHMqmeAiEg2NQxXsheVymIxQERkRGxoSY1YDBARGRF7BkiNWAwQERkRG1pSI04gJCIisnAsBoiIiCycWQ0TqGGsDmA3IhERKYtZFQNsZImIiKrOrIoBIiLZ1NBDyQcnKovFABGREbGhJTUyq2JADRU5wJsFEREpi1kVA2xkiYiIqo5LC4mIiCycWfUMEBHJpobhSvaiUlksBoiIjIgNLamRWRUDaqjIAd4siIhIWcyqGGAjS0REVHWcQEhERGThzKpngIhINjUMV7IXlcpizwAREZGFYzFARERk4cxqmEAN3XMAu+iIzBmvb1Ij9gwQERFZOLPqGWBFTkREVHVmVQyQ8ahhyIXFHykRrx1SIxYDZBBvFkQPhtcOqRHnDBAREVk4FgNEREQWjsMERERGxDkDpEYsBsgg3tCIiCwHiwEyiA0tEZHlYDFARGRELKRJjTiBkIiIyMKxGCAiIrJwLAaIiIgsHOcMkEFcTUBEZDlYDJBBbGiJiCwHhwmIiIgsHIsBIiIiC8digIiIyMKxGCAiIrJwLAaIiIgsHFcTEBEZEZflkhqxGCAiMiI2tKRGZlUMqKEiB3izICIiZTGrYoCNLBHJpoaHEt4rqSyzKgaIiGRjQ0tqxGKAiMiI2DNAamRWxYAaLkKAFyKROeP1TWpkVsUAL0IiIqKq46ZDREREFs6segY4TEBERFR1ZlUMsJElIiKqOg4TEBERWTiz6hngMAEREVHVmVUxwEaWiIio6jhMQEREZOHMqmeAiEg2NQxXsheVymIxQERkRGxoSY04TEBERGThWAwQERFZOA4TEBEZEecMkBqxGCAiMiI2tKRGZlUMqKEiB3izICIiZTGrYoCNLBERUdWZVTFARCSbGnoo+eBEZbEYICIyIja0pEZcWkhERGThWAwQERFZOLMaJlDDWB2gjm5ENfwu1fB7JCJSA7MqBtg4GA9/l0QPhoU0qZFZFQNERLKxoSU14pwBIiIiC8digIiIyMKxGCAiIrJwnDNABnESFBGR5TCrYkANDRigjkZMDRmJiMg4zKoYYANGRLKp4aGE90oqy6yKASIi2djQkhpxAiEREZGFYzFARERk4VgMEBERWTgWA0RERBaOxQAREZGFM6vVBGpY0gNwtjERESmLWRUDbGSJiIiqzqyKAfYMEBERVR3nDBAREVk4s+oZIONRQy8Le1iIiIyDPQNEREQWzqx6BvikaDz8XRIRWQ72DBAREVk4FgNEREQWjsUAERGRhWMxQEREZOHMagIhEZFsXJZLasRigIjIiNjQkhqxGCAiMiL2DJAamVUxoIaLEOCFSGTOeH2TGnECIRERkYUzq54BVuRERERVx54BIiIiC2dWPQNERLKpYe4Se1GpLBYDRERGxIaW1IjDBERERBaOxQAREZGFYzFARERk4ThngIjIiDiBkNTIrIoBNVyEAC9EInPG65vUyKyKAV6EREREVcc5A0RERBaOxQAREZGFYzFARERk4cxqzgARkWxqmMjM+VVUFosBIiIjYkNLasRhAiIiIgvHngEiIiPiMAGpEXsGiIiILBx7BoiIjIhP3aRGLAaIiIyIwwSkRiwGiIiMiA0tqRGLATKITzdERJaDxQAZxIaW6MGwkCY14moCIiIiC8eeASIiI+JTN6kRiwEiIiPiMAGpEYsBIiIjYkNLasQ5A0RERBaOPQNkELs6iYgsB4sBMogNLRGRBRGS5Obmivfff1/k5ubKinBfzGg8asjJjMajhpzMaDxqyMmMFdMIIYSMIuTWrVuoVasWsrKy4OLiIiPCfTGj8aghJzMajxpyMqPxqCEnM1aMEwiJiIgsHIsBIiIiC8digIiIyMJJKwbs7Ozw/vvvw87OTlaE+2JG41FDTmY0HjXkZEbjUUNOZqyYtAmEREREpAwcJiAiIrJwLAaIiIgsHIsBIiIiC8digIiIyMKxGCAiiyCEQHp6OnJzc2VHIVIckxUDvBCJzFNBQQFCQ0ORmpoqO0qFhBBo3Lgxzp8/LzuK2cjPz8fp06dx79492VEqlJSUhG3btuHu3bsAiv8WSJdJiwE1XIihoaG4ffu23vt37txBaGiohESG7dmzx+AFeO/ePezZs0dCIn07d+6UHYFMwMbGBlFRUbJj3JeVlRUCAgKQkZEhO8p97d27F8OGDUOHDh1w8eJFAMDatWsRFxcnOVmxnJwcjBo1Co6OjmjWrBnS09MBABMnTsS8efMkp/tHRkYGunfvjocffhi9e/fGpUuXAACjRo3CtGnTJKdTFpMVA2q5ENesWaOtHku7e/cuIiMjJSQyrFu3bsjMzNR7PysrC926dZOQSN/TTz+Nhx56CLNnz1Z0EajkG++dO3cwbtw4eHl5wd3dHUOGDMG1a9dkx9LTt29f/PTTT7Jj3Ne8efPwxhtv4NixY7KjlCsqKgohISFwcHDAoUOHkJeXB6D42p4zZ47kdMXefvttJCYmYteuXbC3t9e+3717d6xfv15iMl1TpkxBjRo1kJ6eDkdHR+37gwcPxtatWyUm05WQkICjR49qv/7555/Rt29fvPPOO8jPzzdNCFMekbh582bRuXNncfToUVP+2ErJysoSN2/eFBqNRiQlJYmsrCztKzMzU6xZs0bUr19fdkwtjUYjrl69qvf+6dOnhbOzs4RE+q5duyYWLFggWrVqJWrUqCF69uwp1q9fL/Ly8mRH09q4caNwcHAQo0ePFnZ2diI5OVkIIcSnn34qevXqJTmdEFOmTBE1a9YUr7zyipg8ebJwd3cXffv2lR1Lz6xZs4Srq6sYMGCAmDNnjli8eLHOSylcXV2Fra2tsLKyEvb29sLNzU3npQStW7cWa9asEUII4eTkpP2bTEhIEPXq1ZMZTcvb21scOHBACKGb8ezZs4q5/wghRL169cThw4eFELo5k5OTRc2aNWVG09GuXTuxceNGIURxNnt7e/HCCy+Ixo0bi8mTJ5skg0l3IHRzc0NOTg7u3bsHW1tbODg46Hxu6EnXVKysrKDRaMr9XKPRICIiAuHh4SZMpa9///4AiivHp59+WmfbysLCQhw5cgSPPPKIoqpeoLjyXbVqFdatWwcAePHFFzFq1Ci0atVKaq42bdpgypQpGD58OJydnZGYmAh/f38cOnQIvXr1wuXLl6Xm8/Pzw/z58zFw4EAAwP/+9z+0b98ed+/eRY0aNaRmK83Pz6/czzQaDVJSUkyYpnxr1qyp8POXX37ZREnK5+joiBMnTsDX11fnbzIlJQWBgYGKmHfl6OiIY8eOwd/fXydjYmIiunTpgqysLNkRAQDOzs5ISEhAQECATs74+HiEhIQopqe6Vq1aSEhIwEMPPYSPPvoIO3bswLZt27Bv3z4MGTLEJD2rJr2bLFq0yJQ/rkp27twJIQSCgoIQFRWF2rVraz+ztbWFj48PGjRoIDFhsVq1agEonoPh7OysU1DZ2tqiffv2GDNmjKx45Wrbti08PT1Rp04dzJs3D19//TU+++wzdOjQAV988QWaNWsmJdfp06fRpUsXvfdr1aqFmzdvmj5QGRcuXECnTp20Xz/66KOwsbHB33//DW9vb4nJdCl98mAJJTT29+Pp6YmkpCT4+vrqvB8XFwd/f385ocpo164dfv31V0ycOBEAtA9SK1asQIcOHWRG0/Hkk08iMjISs2bNAlCcs6ioCPPnz1fMcCpQfD8vKioCAPz+++/4z3/+AwBo1KgRrl+/brIQVMq5c+dEYWGh7Bj39cEHH4js7GzZMe4rPz9f/PDDD6JXr16iRo0aon379uKrr74S2dnZIjU1VQwdOlQ0bdpUWj4/Pz+xfft2IYRuN+KaNWuk5iphZWWlNxzk7OwsUlJSJCWqWF5enjh16pQoKCiQHeW+7t69qzMcmJWVJTuSEEKIOXPmiMDAQPHHH38IZ2dnsXfvXvHNN98Id3d3sWTJEtnxhBBC7N27Vzg5OYmxY8cKe3t7MXnyZNGjRw9Rs2ZNER8fLzue1tGjR4WHh4d4+umnha2trXj++edF06ZNRb169URSUpLseFrdunUTw4cPF5GRkcLGxkacPXtWCCHErl27hI+Pj0kymLwYSEpKEuHh4WLIkCHiypUrQgghoqOjxbFjx0wdpVw3btwQ27ZtE2vXrhVr1qzReVHlvfbaa6JOnTqidu3aYvLkyQbnily6dEloNBoJ6Yop/car0WhEixYtRJs2bbQva2tr0axZM533ZLtz544IDQ0V1tbWwtraWltUvfbaa2Lu3LmS0/0jOztbTJgwQbi7uwsrKyu9lxIUFRWJ2bNni5o1awqNRiM0Go2wt7cX7777ruxoOpKSksTo0aPFY489Jpo2bSqGDh0qjhw5IjuWnps3b4rZs2eLgQMHil69eonw8HDx999/y46lIzExUTRv3ly4uLiIDz74QPv+a6+9Jl544QWTZDDpnIHdu3ejV69e6NSpE/bs2YOTJ0/C398f8+bNQ3x8PDZu3GiqKOXasmULhg4diuzsbLi4uOjMI9BoNFLnNZR25coVhIWFITY2FlevXtVbN1tYWCgp2T+Cg4MxevRo9O/fv9wjOe/du4d9+/aha9euJk5XTAiBOXPmYO7cucjJyQFQfIxoWFiYtmtRpoiIiEp93/vvv1/NSSo2efJk7Nu3D4sWLcLTTz+NI0eOwN/fHz///DM++OADHDp0SGq+EhMmTMDOnTsxa9YsvPTSS1i2bBkuXryI5cuXY968eRg6dKjsiFr5+flISkpCdnY2AgMD4eTkJDsSmVhubi6sra1hY2NT7T/LpMVAhw4dMHDgQEydOlVnMseff/6J/v3748KFC6aKUq6S9ahz5szRWYqiNL169UJ6ejpee+011K9fX2/y43PPPScp2T/27NmDjh076k10u3fvHvbv329wrF4W3nj/HR8fH6xfvx7t27fXubaTkpLQtm1b3Lp1S3ZEAIC3tzciIyPx1FNPwcXFBQkJCWjcuDHWrl2LdevWITo6WnZEREZG4rHHHkPTpk113s/NzcWGDRswfPhwScl0FRYW4scff8TJkycBAIGBgXjuuecUNbEVAG7cuIGVK1fq5Bw5cqTOvDAluHnzJjZu3Ijk5GS88cYbqF27NhISElCvXj14eXlVfwCT9D/8v5o1a2rHOkuPz6ampgo7OztTRimXo6OjNpeSOTk5iUOHDsmOUSErKyvtUFBp169fV0yXbGnp6ekiPT1ddowquXv3rvjvf/8rO4ZwcHDQXjelr+3Dhw8LFxcXmdF01KxZU6SlpQkhhPDy8hIHDx4UQgiRkpKimKVmGo1GODk5aZealbh8+bJirptjx44Jf39/4ejoqB2qqlmzpvD19VXU0vHdu3cLFxcX0ahRI9GvXz/Rr18/4e3tLVxcXMTu3btlx9NKTEwUdevWFY0bNxY1atTQXj/h4eHipZdeMkkGk55N4Orqqt0BqrRDhw6ZpvKphJCQEMTHx8uOcV+NGjVS/JaaQgiDyzUzMjJQs2ZNCYn03bt3DzNmzECtWrXg6+sLX19f1KpVC++++y4KCgpkxwMAXLt2Db/88gtiYmK0wz8FBQVYvHgxfH19FbHjW8ns8hJKnV3u7++vXfnQpEkTbNiwAUDx8KCrq6vEZLoiIiLw0ksv4YMPPpAdxaDRo0ejWbNmuHDhAhISEpCQkIDz58+jZcuWeOWVV2TH05owYQIGDx6M1NRUbNq0CZs2bUJKSgqGDBmCCRMmyI6nNXXqVIwcORJnz57V2cSpd+/epttR1iQlx/+bNm2a6Ny5s7h06ZJwdnYWZ8+eFXFxccLf319n0oSp/fzzz9rXihUrhLe3t3j//ffFxo0bdT77+eefpWUsa9u2baJnz54iNTVVdhQ9JRW4lZWV6N27t/brfv36iT59+ghfX18REhIiO6YQQoixY8cKDw8P8cUXX4jExESRmJgovvjiC+Hp6SnGjh0rO57Yu3evqFWrltBoNMLKyko8/vjj4vjx4yIgIEA0bdpUfP755yInJ0d2TNXMLl+wYIF2E6Tt27cLe3t7YWdnJ6ysrMSiRYskpyum0WjElStXxIEDB4Snp6cYMGCAyMnJUVTPgL29vcFJ30ePHhX29vYSEhlmb28vTp06pff+qVOnFJXTxcVFu7qhdM/auXPnTNZrbtJiIC8vT4wePVrUqFFDaDQaYWNjI6ysrMSwYcPEvXv3TBlFR8mM3fu9lHIhCqG7k5qTk5OidlIbMWKEGDFihNBoNGLw4MHar0eMGCFeeeUVMWfOHHHt2jWpGUu4uLiI6Ohovfd//fVXRXRvd+3aVbzwwgvi6NGjIiwsTGg0GvHwww+LH374QXY0PWqZXV7auXPnRFRUlEhMTJQdRav08FpaWppo1aqVaN26tfjjjz8Ucw9q2bKliI2N1Xs/NjZWNG/eXEIiwzp27Ch+/PFHvfd//PFH8cQTT5g+UDnc3d1FQkKCEEK3GIiJiRENGzY0SQaTTiAskZ6ejmPHjiE7Oxtt2rRBQECAqSOonhp2UouIiEBYWJhihgQM8fDwwO7du/Uma508eRJdunSRfg5AnTp1sHfvXgQGBuLu3btwcnLCpk2bFDFBVO1yc3N1umSVwsrKCpcvX4aHhweA4kOBhg4ditjYWNy5c0cRK4Wio6Px5ptv4oMPPkD79u0BAH/88QdmzpyJefPmoXPnztrvdXFxkRUT69evx5tvvomJEyfq5Fy2bBnmzZunc923bNlSVkyMHj0aGRkZ2LBhA2rXro0jR47A2toaffv2RZcuXUyyYZ+UYoBIKWbOnIlTp05h1apV2uWPeXl5GDVqFAICAqQv2SvbMDg7O+Pw4cN46KGHpOYCgFu3bmlv9PdbLSCzQSitsLAQc+bMwRdffIErV67gzJkz8Pf3x4wZM+Dr64tRo0bJjoiIiAi88cYbequZ3n//fezZs0cRp4FaWf0z3axkfkhJU1L6a41GI7V4KZ3TEI1Go4icWVlZeP755xEfH4/bt2+jQYMGuHz5Mjp06IDo6GiTPFBVezEwdepUzJo1CzVr1sTUqVMr/N4FCxZUZ5RKWbJkicH3NRoN7O3t0bhxY3Tp0gXW1tYmTqYvOTkZq1atQnJyMhYvXgwPDw/89ttv8Pb2lra9b9u2bREbGws3Nze0adOmwvMeEhISTJjMsH79+iE2NhZ2dnbacxISExORn5+P4OBgne/dtGmTyfNZWVlhx44d2mVQHTt2xIYNG9CwYUOd75PxVGNtbY1Lly7Bw8Oj3LM9lHCjLW3mzJlYs2YNZs6ciTFjxmj311+/fj0WLVqEAwcOyI6oCrt27arw2i5N1h4iAJCWllbp7/Xx8anGJJUTFxeHI0eOIDs7G23btkX37t1N9rOrfUHooUOHtLOyExISyv0DquwfVnVbuHAhrl27hpycHLi5uQEoXqfq6OgIJycnXL16Ff7+/ti5cycaNWokLWfZDZw+/PBDeHh4IDExEStXrpS2gdNzzz2nfcLu27evlAxV4erqigEDBui8J/Pf1ZDg4GCdlSMl+5bLfqopXaQo4Wm1MiIjI/Hll18iODgYY8eO1b7fqlUrnDp1SlquzZs3o1evXrCxscHmzZvL/T6NRoNnn33WhMkMe+qpp2RHqJS6desqepiyrM6dO+sMsZhStfcMHDlyBM2bN79vd41SrFu3Dl9++SVWrFih7YpNSkrCq6++ildeeQWdOnXCkCFD4OnpKXXHRDVs4ET/XmWfbGQ81fTv3x+rV6+Gi4sLIiMjMXjw4HJ3mlQKBwcHnDp1Cj4+PjrXzYkTJ/D4448jOztbSq7Sw0EV3SuV0svi5+eHkSNHYsSIEYo6MKssJycnDBo0CKGhodIa2fKU1wttyKRJk6oxyf+r7hmKpWfG+vn5ievXr1f3j/xX/P39DW7mk5CQIPz8/IQQQuzbt094enqaOJkuNWzgpAbvvfeeOHfunOwYqmRjY6Pd4728DaaUpm3btmLt2rVCCN3rJiIiQnTu3FlmNFVZuHChaNWqlbC2thbdu3cX69atE7m5ubJj6fnxxx/Fc889J2xsbERAQICYO3euuHjxouxYQgghfH19K/UqaXeqW7UPE7i6uiI1NRUeHh44d+6c9phGpbp06RLu3bun9/69e/e0Z9s3aNAAt2/fNnU0HSUbOJU9R172Bk5ubm6VHvJRwjkPP//8Mz788EN07doVo0aNwoABAxT1dJuenl6p75PxdNakSRO8/fbb6NatG4QQ2LBhQ7kTBWVvoSv+fzjlvffew8svv4yLFy+iqKgImzZtwunTpxEZGYlffvlFakY1ef311/H6668jISEBq1evxsSJEzF+/Hi8+OKLCA0NRdu2bWVHBFA8VNm3b19cu3YNa9euxerVqzFjxgyEhIQgNDQUffr0kbZ9suKO/a7uamPMmDHCzs5O+Pr6CisrK+Ht7S38/PwMvpSgd+/eom3btto1n0IU9wo8+uij4plnnhFCCLF582bpa2mVuoHT6tWrK/1SioSEBDFx4kRRt25d4erqKsaOHSv+/PNP2bGEEELnRL3S+12Ufk/W2vN9+/aJJ554QtStW1dYWVmJWrVqCVdXV72X7H0vhBCiQ4cO2mNh9+zZI7p37y7c3d2Fg4OD6NSpk9i2bZvkhELs379fbNmyRee9NWvWCF9fX+Hu7i7GjBmjyKdvIYqPKl+0aJF2A6dWrVqJlStXiqKiItnR9CxZskTY2dkJjUYj3N3dxYwZM8SdO3dkx5LOJEsLt27diqSkJEyaNAkzZ86Es7Ozwe+bPHlydUe5r8uXL+Oll15CbGys9qSoe/fuITg4GGvXrkW9evWwc+dOFBQUoGfPntJy5ufnY8KECVi9ejUKCwtRo0YNFBYW4sUXX8Tq1asVsdpBbQoKCrBlyxasWrUK27ZtQ5MmTTBq1CiMGDECtWrVkpKpRo0aaNiwIUaMGIFnn3223KeYkpUQspRdAqk0gwYNQnR0ND766CNFbUNbWq9evfDUU0/hrbfeAgAcPXoUbdu2xYgRI9C0aVP897//xauvvqqoLYoLCgrw448/YtWqVdi+fTvat2+PUaNG4cKFC1i2bBmCgoLw3XffyY6JK1euYM2aNVi9ejXS0tLQr18/bc6PPvoIDRo0QExMjNSMFy5cwObNm5Geno78/Hydz0yy0s6UlceIESPErVu3TPkjH9jJkye1WxAb2s5SKdLT08Wvv/4q1q9fL86cOSM7jsjKytL574peSpOXlye+//570bNnT1GjRg3RpUsX0bhxY+Hs7Cy+//57KZkuXbok5s2bJx555BFRr149MW3aNHHixAkpWSpy7tw5RT4FlrZhwwbh4eEhunfvLs6fPy87jh5PT0/x119/ab9+5513RKdOnbRfb9iwQTRt2lRGNK01a9aI3Nxc8b///U+89tprok6dOsLd3V1MmzZNnDx5Uud7ZW5NHBERIe7cuSOioqLEf/7zH2FjYyNatWolPv30U3Hjxg2d701KShI2NjZScpb4/fffhaOjo2jevLmoUaOGaN26tXB1dRW1atUS3bp1M0kGkxYDZDwlf+xl5eTkiIiICAmJipWeSFa2S1sJXduGxMfHiwkTJojatWuL+vXri7feekvbpSxEcbeih4eHxITF9u7dK0JDQ4Wzs7N44oknxJdffikKCwul5UlMTNT+/JJzHcp7KcXVq1fFwIEDhaurq5g4caKYMmWKzksmOzs7nVMzO3XqJGbPnq39OjU1VTg5OcmIplVyfVtZWYmQkBCxYcMGkZ+fb/B7s7OzxYgRI0ycsFhJThcXF/HKK69UOOyXk5MjdWhVCCEee+wx8d577wkh/pnYevv2bdGnTx/x2WefmSRDtQ8TlF5+1L9//wq/V8amLoD6NkYCdDd8KS0jIwMeHh7Slh/t3r0bnTp1Qo0aNbB79+4Kv1fmZiQlv7/g4GCcOnUKPXv2xJgxY/Dss8/qDbFcv34dHh4eipn8euXKFbzwwgvYvXs3rl27Ju1c9rLL4Ur2PSghex8EQwoLCzFz5kzMmTMH7du31xl20Wg02LFjh7RsPj4+WLt2Lbp06YL8/Hy4urpiy5Yt2s2vjh49iq5du0qdeFvyb3737l1FbNJTnpKcTk5Oejs5KlHpnUXd3NwQFxeHZs2aITExEc899xzOnTtX7RmqfRplrVq1tLPLXVxcFLO5UGmlN0Y6dOhQud+npOyinOOBExMTpTUOgG4DL7Oxv5+SRqtkDXJFKzDq1q2riEJg//79+Prrr/HDDz/gkUcewbJly6Qeu5uamgp3d3ftfyvd8ePHMXz4cGRmZiImJgbdunWTHUlH7969MX36dHz00Uf46aef4OjoiCeffFL7+ZEjRxSxDbVGo1F0IVBCo9GoohAAgJo1a2rnCdSvXx/JycnaXWSvX79ukgw8m0BlSpbuZWVl6RVXhYWFyM7OxtixY7Fs2TKJKf9x48YNrFy5EidPngQABAYGYuTIkVILFkD5E95KXLp0CZGRkVi1ahVu3LiBoUOHIjQ0FM2bN5cdTceePXvQsWNHvQmO9+7dw/79+9GlSxdJyYrNmzcPH3zwAV588UUsXry43EnMMl2/fh39+/dHXFwcnJycsGbNGvTr10/7eXBwMNq3b48PP/xQWkYrKys0b978vsvxZG81bmVlpfMgWh4lLG8GipdAPvPMMxgzZgzCwsLw888/Y8SIEdi0aRPc3Nzw+++/V3sGkxYDQUFB2LRpk97TzK1bt9C3b1+pXXRlJSUlITk5GV26dIGDg0O5T+KmtmbNGgghEBoaikWLFunMcre1tYWvry86dOggMeE/9uzZg2effRa1atVCu3btAAD/+9//cPPmTWzZskVqA2FlZYXZs2fDycmpwu8zyc5fFbCxsYGXlxdefvll9OnTR7vCpSyZJ64Byh22KlG/fn18+eWXitjK936ysrLg5OSkN1yVmZkJJycn2NraAiiefd6gQQOT7u5qZWWFadOm3fe6UcIBX2Xvj4Yo4XRXAEhJSUF2djZatmyJO3fuYNq0adi/fz8CAgKwYMECk/TEmLQYKO9p7OrVq/Dy8tJ21cuUkZGBQYMGYefOndBoNDh79iz8/f0RGhoKNzc3fPLJJ7IjAigem+/YsWO5jYMStGjRAh06dMDnn3+uvbEVFhZi/Pjx2L9/P44ePSotm5WVFRo2bFjhEkyNRoOUlBQTptJX0elwpd+X3dhaWVnhypUr2mGDEmfOnEG7du3ue6phdcvIyECdOnUq/f0tWrRAdHS04s6pKM3FxQWHDx+Gv7+/yX6mWnrU1JJTSUyy9dKRI0e0/33ixAntTn5AceOwdetWqbvmlTZlyhTY2NggPT1d56zrwYMHY+rUqYopBrp27YqioiKcOXMGV69e1RvTlt0tCxT3rmzcuFGnwbW2tsbUqVMRGRkpMVmx+Ph4xd8slD4WXzIpWKPRYMSIETq7NxYWFuLIkSPo2LGjrHhaVSkEAODcuXOKeDipiIwRXiX0jlaGWnIakpubi/Xr1yMnJwc9evRA48aNTfJzTVIMtG7dGhqNBhqNBkFBQXqfOzg44NNPPzVFlPuKiYnBtm3b9I6IDQgIqNJxmNXtjz/+wIsvvoi0tDRFPikCxccZnzx5Eo888ojO+ydPnpS+SY5abhZV7R4cP348Zs6cibp161ZTIl0l3bBCCDg7O8PBwUH7ma2tLdq3b48xY8aYJAtVP7VMMatqThlDLkDxSraCggJt+5efn48OHTrg+PHjcHR0xBtvvIHt27ebZOjXJMVAamoqhBDaU/VKdyXa2trCw8NDMTvm3blzx+AM1MzMTEXtWT927Fi0a9cOv/76K+rXr6+Yxq10L9CkSZMwefJkJCUloX379gCKi5hly5Zh3rx5siICUM9Nraq++eYbhIWFmawYWLVqFQDA19cXYWFhqjoulqqu9AqSypAxlAGgyqt/AgMDpeSMiYnBnDlztF9/++23SEtLw9mzZ+Ht7Y3Q0FDMnj0bv/76a/WHMcluBirSq1cv8e677wohijd/SElJEYWFhWLgwIFiwIABktP9w9HRUWdjHKUo2VCoZB/98l6yNx364IMPqrQf+bhx48S1a9eqMZFxlD6Jjx6cGn6PzGg8snKWnCtTYsiQIWLMmDHarw8dOiTq169vkiwmP67p7Nmz2Llzp8Fx7vfee8/UcfTMnz8fwcHBiI+PR35+Pt58800cP34cmZmZ2Ldvn+x4Wk888QSSkpJMNp5UWUof4y5R1dnOpn7iVpsrV64gLCwMsbGxuHr1ql7PixKGrcyNUnoD6cFZWVnpXCt//PEHZsyYof3a1dUVN27cMEkWkxYDX331FcaNG4e6devC09NT54+55HhR2Zo3b47Tp09j6dKlcHZ2RnZ2Nvr3748JEyagfv36suNpTZw4EdOmTcPly5fRokULvVUFspaaqWEzkgdRtnEjXSNGjEB6ejpmzJihqGErc8a/SfVr2rQptmzZgqlTp+L48eNIT0/X2QwrLS0N9erVM0kWkxYDs2fPxocffqg9lUtJXn75ZQQHB+Opp56Ct7c33n33XdmRKjRgwAAAQGhoqPY9JWz/unnzZvTq1Qs2NjbYvHlzhd/bp08fE6Wi6hYXF4e9e/eidevWsqNUKDIyEoMHD9ab/5Ofn4/vv/8ew4cPBwAsX77cZDfhskJDQw1ujHTnzh1MnDgRX3/9NYDilVkNGjSQEZGM5M0338SQIUPw66+/4vjx4+jduzf8/Py0n0dHR+Pxxx83SRaT7jMgazJJZTz11FM4ePAg8vPz4evri27duiEoKAhBQUHw9PSUHU/P/VY2yHpCL7tffXmUsuKhspydnZGYmKjIv93SZOUMDAzEt99+izZt2pj051aV0jdHAsrPeP36dXh6euLevXuSklWdku/5pcnMGRsbi19++QWenp6YOHGizgT2iIgIdO3aFU899VS15zBpz8DAgQMRExODsWPHmvLHVsquXbuQl5eH/fv3Y9euXdi1axe++eYbFBQUICAgQFscDBw4UHZUAMrtji89D0QJ+/lbmmHDhsHFxcXkP3fRokWYPn06li9fDl9fX5P//MoS5ewkeuHChfvuVlfdbt26BVF8kixu374Ne3t77WeFhYWIjo5W/L4YZallKENmzuDgYO1hVGWVndtUnUuHTdozMHfuXCxYsADPPPOMwXFu2Vu/lpWbm4v9+/fjt99+w5dffons7GxFPDmUSE5OxqJFi3T2/Z88ebIiDjMpz82bN6UervOglNAzkJubiyNHjhicfCt7yMXNzQ05OTm4d+8eHB0d9a5t2XvAt2nTBhqNBomJiWjWrJnO3vqFhYVITU3F008/jQ0bNkjLWHLyY3k0Gg0iIiIQHh5uwlT/TlxcHB577DFpy7IrO+Ry/vx5NGjQQDFL3MtTnT0YJi0GSo+F6AVRwNavJfLz83HgwAHs2rULO3fuxMGDB9GgQQN07dpV+8cj27Zt29CnTx+0bt0anTp1AgDs27cPiYmJ2LJlC3r06CE5IfDRRx/B19cXgwcPBlDcMxQVFYX69esjOjpa+sZDVTFu3DjMmjVL2mqCrVu3Yvjw4QZPMFPCkMuaNWsq/Fz2HvARERHa/y27t37JmR4DBgzQ7vsvw+7duyGEQFBQEKKionQO87K1tYWPj49i5ggUFhZi9erV2tUjZYtTpZwzY05DLkD1PpTw1ML/t2fPHp3G39vbG127dkXXrl3RpUsXvR0JZWvTpg1CQkL0Nu+ZPn06YmJipJ8aBhQXf99++y06duyI7du3Y9CgQVi/fj02bNiA9PR0xMTEyI4IQNlP3CUCAgLQs2dPvPfee9ImtpmDNWvWYPDgwTpd8EqTlpYGb29vRa/IeO2117B69Wo888wzBlePLFy4UFKyYiVDLm5ubjh79qzORkmFhYXYsmULpk+fjr///ltiyqqr1h5Kk+xmUEZeXp44deqUKCgokPHjDdJoNMLHx0d89tln4vLly7Lj3JednZ04c+aM3vunT58WdnZ2EhLps7e3F+np6UIIISZNmiReeeUVIURxRldXV5nRtH777Tfh7u6uyI2RSnN2dhZJSUmyY1QoKSlJhIeHiyFDhogrV64IIYSIjo4Wx44dk5xMX15enjh//rxIS0vTeSnFnj17xNChQ0WHDh3EhQsXhBBCREZGir1790pOVqxOnTri119/lR2jXCXXb3kva2trMXv2bNkxq6w6N0cy6UbMOTk5GDVqFBwdHdGsWTOkp6cDKF4zL3t72jfffBOenp54/fXX0aNHD0ycOBFRUVEGu2WVwN3dHYcPH9Z7//Dhw4qZZOTm5obz588DKO7m7t69O4DiyTqyu7VLTJw4EQMHDsSlS5dQVFSk81JKRgB4/vnnsWvXLtkxyrV79260aNECBw8exKZNm5CdnQ0ASExMlH6cbWlnz57Fk08+CQcHB/j4+MDPzw9+fn7w9fWtcBjTlKKiohASEgIHBwckJCQgLy8PQPHRxqW3rpXJ1tZWcRuelbZz507ExsZCCIGNGzdix44d2ldcXBzS09NVNffCJKqlxCjHpEmTxKOPPir27t0ratasqa1wfvrpJ9G6dWtTRinX7du3RXR0tHjzzTfF448/LmxsbESzZs3E+PHjxQ8//CA7nlZERIRwdXUV8+bNE3v27BF79uwRc+fOFa6urmLmzJmy4wkhhJgwYYLw8fER3bt3F3Xq1BG3b98WQgixbt060aZNG8npiqnhiVsIIe7cuSN69+4tXn75ZfHxxx+LxYsX67xka9++vfjkk0+EELpPLwcPHhReXl4yo+no2LGj6NKli4iOjhaHDh0Shw8f1nkpQevWrcWaNWuEELq/y4SEBFGvXj2Z0bQ+/vhjMX78eFFUVCQ7SoXOnTun+IxVUZ09AyYtBry9vcWBAweEELr/p86ePSucnZ1NGaXSMjIyRHh4uHBxcVFUt3FRUZFYsGCB8PLy0nZre3l5iUWLFinmjz8/P1/897//FZMmTRIJCQna9xcsWCC++uoricn+MXLkSLFixQrZMe5rxYoVokaNGsLJyUn4+PgIX19f7cvPz092PFGzZk2RkpIihNC9tlNTUxUzbCVE8ZkeJ0+elB2jQg4ODiI1NVUIofu7TE5OVszvsm/fvqJWrVrCz89P/Oc//xH9+vXTeSmJ0odchBAiLS3N4H27qKhIZ/hq7Nix1XZGikn3Gbh27ZrBLuw7d+4oZrJMUVER/vrrL+1eA/v27UN2dja8vb21Z7crgUajwZQpUzBlyhTcvn0bAPSWz8hmY2ODsLAwvfenTJkiIY1hS5cuxcCBA7F3715FL3cNDw9HREQEpk+fbvJjVivD1dUVly5d0utqP3ToELy8vCSl0hcYGKjYob8Snp6eSEpK0tuvIS4uTjGb97i6uqJfv36yY9xXVFQUXnrpJQwdOtTgkEt0dLTkhMX8/PwMrnrIzMyEn5+fdsjy888/r74Q1VJilOPJJ58US5YsEUL8cyKgEEK89tprIiQkxJRR9Hz00UeiV69ewsXFRWg0GtGwYUMxbNgwsXLlSm1OJcjJyRE///yzuHXrlt5nWVlZ4ueffxa5ubkSkhX7+eefRX5+vva/K3opgdKfuEu4ubkpejhj2rRponPnzuLSpUvak9ji4uKEv7+/+OCDD2TH04qNjRUdOnQQO3fuFNevXxdZWVk6LyWYM2eOCAwMFH/88YdwdnYWe/fuFd98841wd3fX3j+pctQw5CJE8YTHq1ev6r1/7tw54ejoaJoMQphuaWFcXBx69eqFYcOGYfXq1Xj11Vdx4sQJ7N+/H7t378ajjz5qqih6GjRogKeeegrdunVDt27dFDs5ZvHixdi8eTNiY2MNft69e3f069cPEyZMMHGyYmrbjtjT0xOTJk1S7BN3iSlTpsDd3R3vvPOO7CgG5efnY8KECVi9ejUKCwtRo0YNFBYW4sUXX8Tq1asVs5lLyb9x2Z5IIflMj7JZ5syZg7lz5yInJwcAYGdnh7CwMMyaNUtyOl3Xrl3D6dOnAQCPPPKIzhI+JXB0dMSJEyfg6+ursywvJSUFgYGByM3NlZpv6tSpAIrv62PGjNHZiriwsBAHDx6EtbW1SU7MNekwQefOnXH48GHMmzcPLVq0QExMDNq2bYsDBw6gRYsWpoyip6rrTatzW8iKfPvttzpHXJb1+uuvY+bMmdKKAbVtR5yfn4/BgwcruhAAim8M8+fPx7Zt29CyZUu94YwFCxZISlbM1tYWX331FWbMmIFjx44hOzsbbdq0QUBAgNRcZe3cuVN2hPvSaDQIDw/HG2+8gaSkJGRnZyMwMFBnoyTZSnbwi4yM1F7n1tbWGD58OD799FOdRk0mpQ+5HDp0CEBxAXj06FGdTa9sbW3RqlUrg0Ot1YGbDj0gWQdbuLm5ITExEd7e3gY/T09PR6tWrUx2BrYhzz//PEaPHo2QkBDFzAUpj9KfuEuUPta0LI1Go5gd38gyvPrqq/j999+xdOlS7Q6ocXFxmDRpEnr06FG9Y9tVMHfuXHzzzTf4+uuv0aNHD0RHRyMtLQ1TpkzBjBkzMHHiRNkRAQAjR47E4sWLpZwrUqLaewZu3bpV6e+V+YuoKlk11L1793Dt2rVyi4Fr165J32Lzxo0beOaZZ9CgQQOMHDkSI0aMUEQVbojSn7hLKPGJtqSLszKU8nsEgL1792L58uVISUnBDz/8AC8vL6xduxZ+fn7o3LmzlExVmZy8adOmakxSOVFRUdi4caPOaXq9e/eGg4MDBg0apJhiYPr06SgqKkJwcDBycnLQpUsX7ZCLUgoBAFi1ahUAICkpCcnJyejSpQscHBzKPVirOlR7MeDq6lrp/zNKGK9TumbNmuH3338vd35FTEwMmjVrZuJUumJjY5GWloZVq1YhMjISH374Ibp27YrRo0djwIAB0g4tMeTo0aPaY3ePHTum85kSezVk3izKKuniLJGQkIB79+7hkUceAQCcOXMG1tbWUucClaXU2eWyT0ysqpycHIPbYnt4eGjnOSiBGoZcgOJVAwMHDsTOnTuh0Whw9uxZ+Pv7Y9SoUXBzc8Mnn3xS/SGqe4birl27tK/Vq1cLT09PMX36dO2M8unTp4v69euL1atXV3cUo6rOzR8qsnz5clGzZk2xZcsWvc82b94satasKZYvX27yXBWJjY0VQ4cOFY6OjsLNzU2MHz9exMfHy46lKtevXxdBQUHabVZL/vZGjhwppk6dKjmdEJ988ol49tlnRWZmpva9zMxM8dxzz4mPP/5YYjJdapldrnRBQUFi4MCB4u7du9r3cnJyxMCBA0VwcLDEZOr00ksviZCQEHH+/Hmdv8utW7eKwMBAk2Qw6ZyB4OBgjB49Gi+88ILO+9999x2+/PJLRW+3WpbMI22HDRuG7777Dk2aNNE+hZ06dQpnzpzBoEGDsG7dOpNnqozbt2/ju+++wzvvvIOsrCzpwxmlKemJ25Dhw4fj6tWrWLFiBZo2bar929u2bRumTp2K48ePS83n5eVlsFfq2LFj6Nmzp2IOhFH67HIACAoKwqZNm/SO+r516xb69u2riPkhx44dQ0hICPLy8rSnjyYmJsLe3h7btm2T2juptiEXoHii47Zt29CqVSu9v8uWLVtqt/euTiZdTXDgwAF88cUXeu+3a9cOo0ePNmUUVfvmm2/Qp08ffPfddzhz5gyEEHjkkUcQERGBQYMGyY5nUGpqKlavXo3Vq1cjKytLe06BbBkZGRg0aJDc7rlKiImJwbZt2/ROzwwICEBaWpqkVP+4desWrl27pvf+tWvXtJtiKYHSZ5cDwK5du5Cfn6/3fm5uLvbu3Sshkb7mzZvj7Nmz+Pbbb3Hq1CkAwAsvvIChQ4fCwcFBaja1DbkAxaszDK3AyMzMNN2wqkn6H/7fww8/LN544w2999944w3x8MMPmzLKv1ad20Ia09y5c8WNGzek/Oy7d++KtWvXim7duglra2vh6+srIiIitCcZKoESuucqw8nJSXtKZemcf/31l6hdu7bMaEKI4t+jr6+viIqKEufPnxfnz58XGzduFH5+fmL48OGy42kpeUOfxMREkZiYKDQajdi5c6f268TERJGQkCDmzJkjfHx8pGak6tGrVy/x7rvvCiH+2ZCvsLBQDBw4UAwYMMAkGUxaDPz666/C3t5eNG/eXIwaNUqMGjVKtGjRQtjb2yvqOMy7d++KgwcPii1btihy17yqcHZ2NvnchoMHD4pXX31VuLq6Cnt7e/HCCy+I7du3K+bMhNLq1aunPaCm7D7wNWvWlBlNhxJuFhW5c+eOGDdunLCzs9MeE2trayvGjRsnsrOzZcfTKioqErNnzxY1a9bUnulhb2+v/d3KVPrYXUNHajs6OoqVK1dKy6e23UWFEKJbt24GH4aysrJEt27dTB+oHEePHhUeHh7i6aefFra2tuL5558XTZs2FfXq1TPZzqMm32fg/Pnz+Pzzz7VdS02bNsXYsWPRqFEjU8Yo19atWzF8+HCD+5crZYeyqpAxt8HKygqtWrXCqFGjMHToULi5uZnsZ1eVs7MzEhISEBAQoPO7io+PR0hICDIyMmRHBFA8RhscHIy2bdtix44d6NOnD44fP47MzEzs27cPDz30kOyIAIq7O5OTkwEADz30EGrWrCk5kWH5+fmKm12elpYGIQT8/f3x559/6uzmZ2trCw8PD6k7Oaptd1FAN3NpV69ehZeXFwoKCiQl05eVlYWlS5ciMTER2dnZaNu2LSZMmID69eub5Odz06EyAgIC0LNnT7z33nsGl86ojYxiICEhAW3btq3098vazREoXhv96KOPYtasWXB2dsaRI0fg4+ODIUOGoKioCBs3bjR5pvLIvlkQqcWRI0cAAK1bt8aOHTtQu3Zt7WeFhYXYunUrli9fjnPnzklKqDwmKQZK/mHup2XLltWc5P5cXFxw6NAhxTxp/VsyVz1UlqzdHAH1PHGnp6ejUaNGBlc4pKenl7sJVXWr7Mxtpczazs3NxaeffoqdO3fi6tWreltmJyQkSEr2j8jIyAo/Hz58uImSlC8yMhKDBw/Wm9yWn5+P77//XnpGKysr7bViqIlzcHDAp59+itDQUFNH06psuwiYpm00STFQ8g9T0Y9SStdSaGgoOnXqhFGjRsmOYhRqKAZkZ1TDE7e1tbXBI04zMjLg4eEh7doZOXJkpb6vZIc12YYOHYqYmBg8//zzqFevnl5x9f7770tK9o+yw2oFBQXIycmBra0tHB0dkZmZKSnZP5T691hC6UMuQOXaRcB0baNJlhampqaa4scYhVrOtyfjKHniDg8PN/iZrCfuskQ5+x5kZ2fD3t5eQqJiVW3kL1y4gAYNGkg7GOqXX35BdHS0dj99JTJ0rsjZs2cxbtw4vPHGGxIS6Svv7/HChQuKWNrn4+MDQNmHpSmtXTRJMVDyD1NZMseQ161bh5iYGNjb22PXrl06f/AajUZ1xcCTTz4pfd2vkvn5+ZX7hOPn5yf9Cadk/3+NRoMZM2YYPOK0devWktJVXWBgoLQhIaB4cyRnZ2cpP/vfCAgIwLx58zBs2DDt5GsZ2rRpA41GA41Gg+DgYNSo8U8TUlhYiNTUVDz99NPS8pWl5CGX0u3inj170LFjR53fJ1B8Fs3+/fur3IY+CJNuOlRZ33zzDcLCwqQUA+Hh4YiIiFD8+faV7aaTtde6Wij1ibuEko44NQbZ85U/+eQTvPXWW/jiiy9McoM1pho1akjfybFv374AgMOHDyMkJERnFYatrS18fX0xYMAASen0TZ48WefrskMusuc2lOjWrZvB+3lWVha6detmPsMEVSXzhqGW8+3L+x3l5eXpNBhkmFqeuEtOKxw5ciSWLFmiyqdaJWnXrh1yc3Ph7+8PR0dHvWFAJYzHb968WedrIQQuXbqkc1ywLCVzKnx9fTF48GBFFMwVUcOQC1D+Q0lGRobJlucqshiQ6eWXX8b69esVe779kiVLABQ3YitWrNCpzAsLC7Fnzx40adJEVrwHMmzYMJMfX62WJ+7Ss/Vffvnlcr9PKbP1le6FF17AxYsXMWfOHIMTCJWg5Om7hEajgbu7O4KCghSzPXZFf4tKp5QhF+Cf61uj0WDEiBE6qzMKCwtx5MgRdOzY0SRZWAyUofTz7RcuXAiguBH74osvdGbElnTTGTr/QZbc3FwcOXLE4DKuPn36AICUs8/V8sSthMlY5mT//v04cOCA9nAdJSq5TkrOeig9E14pCgsLsXDhQmzYsAHp6el6ZykooYelIkoYcgH+ub6FEHB2dtaZ32Vra4v27dtjzJgxJsnCYqAMpZ9vXzIDtVu3bti0aZOid/dT8m6OanniVsqSPGORfQ01adIEd+/elZqhIjdv3kR4eDjWr1+v7eJ2c3PDkCFDMHv2bL2TDGWJiIjAihUrMG3aNLz77rsIDw/HuXPn8NNPP+G9996THU9LyUMuwD/Xt6+vL8LCwqTu2KnIHQhlrzsn41Dybo5qWx9vLmRf2zExMYiIiMCHH35ocOmwqYerSsvMzESHDh1w8eJFDB06FE2bNgUAnDhxAt999x0aNWqE/fv3K+IB4KGHHsKSJUvwzDPPwNnZGYcPH9a+98cff+C7776THREA9OZ+lR1yUdJeIrIpshgYN24cZs2aJWU1QQmln28PFK/p3bx5s8FuOtnDGYD57eZI5QsNDcXixYv1hlvu3LmDiRMn4uuvvwZQfDZJgwYNpG34UtI4lL2WS65vmb1Vr7/+OmJjY/H777/rFc+XL19Gz549ERwcrB0qlKlmzZo4efIkvL29Ub9+ffz6669o27YtUlJS0KZNG2RlZcmOqEPJQy5A8RLnitqXlJSUas9g8mECpY4hl1DL+faxsbHo06cP/P39cerUKTRv3hznzp2DEKJK5wJUp+effx67du1iMWAB1qxZg3nz5ukVA3fv3kVkZKS2GJB9IFnJXBEl+umnn7B8+XKDvWienp6YP38+xo4dq4hioGHDhrh06RK8vb3x0EMPISYmBm3btsVff/2lt0WxLGoZcgGKC8HSCgoKcOjQIWzdutVkqx5MWgwoeQy5xJQpU2BjY4P09HRtNx0ADB48GFOnTlVMMfD2228jLCwMERERcHZ2RlRUFDw8PDB06FDFbPrB3RzN361btyCKj0LH7du3dZaaFRYWIjo6Wm/ttExdu3aVHaFcly5dQrNmzcr9vHnz5rh8+bIJE5WvX79+iI2NxRNPPIGJEydi2LBhWLlyJdLT0zFlyhTZ8Socclm9ejViY2MVM+QC6O+HUGLZsmWIj483SQaTDhMoeQy5hKenJ7Zt24ZWrVrpjG+mpKSgZcuWyM7Olh0RAHTG6dzc3BAXF4dmzZohMTERzz33nCJO41q5ciXGjh0Le3t71KlTR283R1N0fVH1Kn0gjCEajQYREREGt3uW5ebNm/jzzz8N9k7K3ITGy8sL69evR+fOnQ1+vnfvXgwePFgRs+DL+uOPP7B//34EBATg2WeflR1HVUMuFUlJSUHr1q1x69atav9ZJu0ZuHLlCqZOnarYQgAoHuMsvQFNiczMTMV0fwHFY3Yl8wTq16+P5ORk7VOFoZ4XGdSymyM9uJ07d0IIgaCgIERFRekcFWtrawsfHx80aNBAYkJdW7ZswdChQ5GdnQ0XFxe9AlVmMRASEoLw8HBs375db+OwvLw8zJgxQzG9fmW1b98e7du3lx1DS01DLhXZuHGjzjVVnUxaDKhhDPnJJ59EZGQkZs2aBaD4BlFUVIT58+ejW7duktP9o3379oiLi0PTpk3Ru3dvTJs2DUePHsWmTZsUc1GqZTdHenAl3e6pqanw9vZW3CTbsqZNm4bQ0FDMmTPHYNEv08yZM9GuXTsEBARgwoQJaNKkCYQQOHnyJD777DPk5eVh7dq1smMCAObOnYt69erpHQH89ddf49q1a3jrrbckJSumpiEX4J8zH0oIIXD58mVcu3YNn332mUkymHSYICcnBwMHDoS7u7tix5DVcr59SkoKsrOz0bJlS9y5cwfTpk3TdtMtWLBAEfuuT5kyBe7u7ordzZGMa+/evVi+fDlSUlLwww8/wMvLC2vXroWfn1+5Xd+mVrNmTRw9elSxy5ZTU1Mxfvx4xMTEaLcc12g06NGjB5YuXYrGjRtLTljM19cX3333nd7ueAcPHsSQIUOkn8intiGXiIgIna+trKzg7u6Op556ymQ7ypq0GFDLGLKSz7cfPnw4li1bpp21nZiYiMDAQL3CSgkmTZqEyMhItGrVSpG7OZLxREVF4aWXXsLQoUOxdu1anDhxAv7+/li6dCmio6MVc2BW//79MWTIEAwaNEh2lArduHEDZ8+eBQA0btzYZF3FlWVvb4+TJ0/Cz89P5/2UlBQEBgYiNzdXUrJioaGhSE5OLnfIJSQkBP7+/tpVLmTiYsDT0xOTJk1S9Bhyyfn2hro7lXC+fdnTCl1cXKQeCVuRioZVNBoNduzYYcI0VJ3atGmDKVOmYPjw4ToTbw8dOoRevXpJ7ZItvQvdtWvXMHPmTIwcOdJg72TJ8maqWEBAAN5//30MGzZM5/21a9fi/fffl/5gd+HCBbRr1w52dnblDrnEx8dLX+pa4uLFi4iKisKZM2cAAI888gj69+8PLy8v04UQJuTm5iaSkpJM+SOrzMrKSly5ckXv/evXrwsrKysJiXRpNBqdfE5OTiI5OVliIiIhHBwcRGpqqhBC928yOTlZ2NnZSUxWfM1U5qWE61stPvroI1GnTh3x9ddfi3Pnzolz586JlStXijp16og5c+bIjieEECIlJUU8/fTTwsrKSuffOCQkRJw9e1Z2PK1ly5YJOzs7odFoRK1atUStWrWERqMRdnZ2YtmyZSbLYdIJhEo/ERBQ/vn2aqSG3Rzp3/H09ERSUhJ8fX113o+Li5Pea1V2+SD9e2+88QYyMjIwfvx47aome3t7vPXWW3j77bclpyvm5+eH3377TdFDLr/++ismTZqE119/HdOmTdMORV+6dAn//e9/MXnyZPj6+qJ3797VnsWkwwRKHkMuOd9+8eLFGDNmjMHz7a2trbFv3z5ZEQEUTyzZsWOH9g+6Y8eO2LBhAxo2bKjzfS1btpQRT0d5uzmGhoYqajdH+vfmzp2Lb775Bl9//TV69OiB6OhopKWlYcqUKZgxYwYmTpwoO2K5bt68qajd6NQkOzsbJ0+ehIODAwICAhS1/FoNnnrqKXTu3BmzZ882+Pm7776LuLg47Nq1q9qzmLQYUPIYckm23bt3o0OHDnrn25ecKhUQECArIoB/Nnkx9M9W8r5SdnMcPnw4rl69ihUrVqBp06baceRt27Zh6tSpOH78uOyIZCRCCMyZMwdz585FTk4OAMDOzg5hYWHaZbpK8NFHH8HX1xeDBw8GAAwcOBBRUVGoX78+oqOjFX20sVJduHABAPQeSOj+XFxc8Ndff+GRRx4x+Pnp06fx2GOPmWTTIUUeVCST0s+3T0tLq9T3KWFpoVp2cyTjyc/PR1JSErKzsxEYGAgnJyfZkXT4+fnh22+/RceOHbF9+3YMGjQI69evx4YNG5Ceno6YmBjZEVWhqKgIs2fPxieffKK9jp2dnTFt2jSEh4crdoK40txvqWtKSgpatGiBO3fuVHsWkx9UBChzDFkt59tXtZEfP348Zs6cKeUESLXs5kjGY2tri8DAQNkxynX58mXtDPJffvkFgwYNQs+ePeHr64snnnhCcjr1CA8Px8qVKzFv3jx06tQJQPH8kA8++AC5ubn48MMPJSdUh2bNmuHnn38u9zyHn376qcLNk4zJpMWAkk8ErFWrlrSfXZ2++eYbhIWFSSkG1LKbIz2Y0gX0/cguoku4ubnh/PnzaNSoEbZu3aodqxVCKGJoTS3WrFmDFStW6CzFbNmyJby8vDB+/HgWA5U0YcIEjBs3DnZ2dnjllVdQo0Zxk3zv3j0sX74c7777rsl2IDRpMaDkEwFXrVol7WdXJ5mjQPPnz0dwcDDi4+ORn5+PN998U2c3R1I3NRbQ/fv3x4svvoiAgABkZGSgV69eAIBDhw4pZnc/NcjMzDS4M16TJk2QmZkpIZE6vfzyyzh69Chee+01vP3223jooYcghNDuMDtp0iSMGDHCJFlMvukQx5BNq/TvWQYl7+ZIlqegoACLFy/G+fPnMWLECLRp0wYAsHDhQjg7O2P06NGSE6rDE088gSeeeAJLlizReX/ixIn466+/8Mcff0hKpk5//PEH1q1bp10C+fDDD2PIkCEmPWfGpMWAs7MzEhISEBAQoNNIxcfHIyQkBBkZGaaKYjFkFgNK382RjCcoKAibNm3SW6J369Yt9O3bl7tNmpndu3fjmWeegbe3Nzp06AAAOHDgAM6fP4/o6Gg8+eSTkhOap+qcA2bSYqB379549NFHMWvWLDg7O+PIkSPw8fHBkCFDUFRUhI0bN5oqisWQWQyU3Tq5REZGBjw8PDhGa0asrKxw+fJlvX/rq1evwsvLCwUFBZKSFW9H3KtXL9jY2OhsTWwItyOuvL///hvLli3DqVOnAABNmzbF+PHjFXVktbmpzu3nTTpngGPIloW7OZq/I0eOaP/7xIkTOmcQFBYWYuvWrabdX92Avn37aguVvn37lvt9StmfQy0aNGigN1HwwoULeOWVV/Dll19KSmXeqvPZ3aTFQPPmzXHmzBksXboUzs7OyM7ORv/+/TmGXI2GDRsGFxcXk/7Mkt0cNRoNZsyYYXA3x9atW5s0E1WP1q1bQ6PRQKPRICgoSO9zBwcHfPrppxKS/aP0dsTcmrh6ZWRkYOXKlSwGVMikxUDJGHJ4eLjBzziGXDW5ubk4cuQIrl69qneTK+nu/Pzzz02e69ChQwCKq9ijR4/q7ebYqlUrhIWFmTwXGV9qaiqEEPD398eff/4Jd3d37We2trbw8PCAtbW1xIREVBkmLQb8/PzKHUP28/NjF10VbN26FcOHD8f169f1PpPd3blz504Ayt/Nkf69kk2wlPzEXXbGe0UmTZpUjUmIlMukEwitrKxw5coVnacHoHiL3cDAQJNsuWguAgIC0LNnT7z33nuoV6+e7Dg6KrsZjVI2oqF/LzIyssLPhw8fbqIk+vz8/Cr1fRqNBikpKdWcxrwlJiaibdu2fLCrJtU5IdwkPQMcQza+K1euYOrUqYorBAB1bkZD/87kyZN1vi4oKEBOTg5sbW3h6OgotRhITU2V9rPNzf0K/Zs3b5omiIWqzjlgJikGOIZsfM8//zx27dqFhx56SHYUPea6myOV78aNG3rvnT17FuPGjcMbb7whIdH9lXSKyj4XRU3uV+jXqlVLauGnZrLngJl0mIBjyMaTk5ODgQMHwt3dHS1atICNjY3O5xz7JCWIj4/HsGHDtGvRlWDlypVYuHChdre3gIAAvP7669x9sBpcuHABDRo04CmG96GEOWAmKQY4hmx8K1euxNixY2Fvb486deroPN1w7JOU4vDhw+jSpYtJzmOvjPfeew8LFizAxIkTdXbOW7p0KaZMmYKZM2dKTmheqnOTHHOihDlgJikGRo4cWanvY/dy5Xl6emLSpEmYPn06q26SruzOfkIIXLp0CUuXLkWjRo3w22+/SUqmy93dHUuWLMELL7yg8/66deswceJEg09m9OBkn42iFi4uLjh06JDUYV+TzBlgI298+fn5GDx4MAsBUoSyO/tpNBq4u7sjKChI6mmkZRUUFKBdu3Z67z/66KO4d++ehEREypgDZtI5A2Q8U6ZMgbu7O9555x3ZUYi0rl27BgB6y4eVYuLEibCxscGCBQt03g8LC8Pdu3exbNkyScnME3sGKkcJc8BMuukQGU9hYSHmz5+Pbdu2oWXLlnp/PGVvdkTV5ebNmwgPD8f69eu1qwrc3NwwZMgQzJ49W+8kQ1MrWdoMFPdYrFixAjExMdrjYQ8ePIj09HTOgidp1q1bh5iYGNjb22PXrl16c8BMUQywZ0ClunXrVu5nGo2GR8aSSWRmZqJDhw64ePEihg4diqZNmwIoPrTou+++Q6NGjbB//364ublJy1jRtVIarxvj4wTCylHCHDAWA0T0wF5//XXExsbi999/15sFffnyZfTs2RPBwcFYuHChpIQkE4cJKqd27dr466+/pM4Z4OwzlUtKSsK2bdtw9+5dANV7xCVRWT/99BM+/vhjg8uhPD09MX/+fPz4448SklF1Cg0Nxe3bt/Xev3PnDkJDQ7VfnzhxQnt+BZXv5Zdfxvr166VmYM+ASmVkZGDQoEHYuXMnNBoNzp49C39/f4SGhsLNzU1RM7jJfNnZ2SE5ORkNGzY0+PmFCxfQuHFj5ObmmjhZ+eLj47Fhwwakp6cjPz9f5zPudVI51tbWBg+du379Ojw9Pbkyo4omTZqEyMhItGrVStocMPYMqNSUKVNgY2OD9PR0nbMeBg8ejK1bt0pMRpakbt26OHfuXLmfp6amonbt2qYLdB/ff/89OnbsiJMnT+LHH39EQUEBjh8/jh07dvBMjUq4desWsrKyIITA7du3cevWLe3rxo0biI6O1isQ6P6OHj2KNm3awMrKCseOHcOhQ4e0r8OHD5skA1cTqFRMTAy2bdum90QWEBCAtLQ0SanI0oSEhCA8PBzbt2/XOXMEAPLy8jBjxgw8/fTTktLpmzNnDhYuXIgJEybA2dkZixcvhp+fH1599VXUr19fdjzFc3V1hUajgUajwcMPP6z3uUajQUREhIRk6lZy7LtMLAZU6s6dOzo9AiUyMzNhZ2cnIRFZopkzZ6Jdu3YICAjAhAkT0KRJEwghcPLkSXz22WfIy8vD2rVrZcfUSk5OxjPPPAOg+JC0O3fuQKPRYMqUKQgKCmJDdh87d+6EEAJBQUGIiorS6fWxtbWFj48PGjRoIDGhuiUlJSE5ORldunSBg4MDhBAmO0iLxYBKPfnkk4iMjMSsWbMAFFfkRUVFmD9/fqWXUhH9Ww0bNsSBAwcwfvx4vP322zonAfbo0UO7HbFSuLm5aSe+eXl54dixY2jRogVu3ryJnJwcyemUr2vXrgCKh3+8vb154qORlDcHbNSoUSabA8ZiQKXmz5+P4OBgxMfHIz8/H2+++SaOHz+OzMxM7Nu3T3Y8siB+fn747bffcOPGDe1JgI0bN1bUXIESXbp0wfbt29GiRQsMHDgQkydPxo4dO7B9+3YEBwfLjqcaPj4+2Lt3L5YvX46UlBT88MMP8PLywtq1a+Hn54fOnTvLjqgqpeeAlezVARTPAZs6dSqLASpf8+bNcebMGSxduhTOzs7Izs5G//79MWHCBI59khRubm54/PHHZceo0NKlS7UrG8LDw2FjY4P9+/djwIABePfddyWnU4+oqCi89NJLGDp0KBISEpCXlwcAyMrKwpw5cxAdHS05obooYQ4YlxaqVHp6Oho1amSwmy49PR3e3t4SUhGRJWjTpg2mTJmC4cOH62wsdOjQIfTq1QuXL1+WHVFVnJ2dkZCQgICAAJ3fZ3x8PEJCQpCRkVHtGbi0UKX8/Py0h8KUlpGRAT8/PwmJiJTP2toaV69e1Xs/IyMD1tbWEhKp0+nTp9GlSxe992vVqoWbN2+aPpDKlcwBKyFjDhiHCVSqvFmm2dnZsLe3l5CISPnK6wjNy8vTWxpJ5fP09ERSUhJ8fX113o+Li+PWww9ACXPAWAyoTMkJbBqNBjNmzNBZXlhYWIiDBw+idevWktIRKdOSJUsA/HNqoZOTk/azwsJC7NmzB02aNJEVT3XGjBmDyZMn4+uvv4ZGo8Hff/+NAwcOICwsDDNmzJAdT3WUMAeMcwZUpqTLaPfu3ejQoYPO04ytrS18fX0RFhaGgIAAWRGJFKdk6CwtLQ0NGzbUGRIouW5mzpyJJ554QlZEVRFCYM6cOZg7d652SaadnR3CwsK0y52p8pQwB4zFgEqNHDkSS5YsgbOzs+woRKrRrVs3bNq0SeqRyuYkPz8fSUlJyM7ORmBgoE6PC1VeeWc9ZGRkwMPDA4WFhdWegcWAyvTv379S38cDV4jur7CwEEePHoWPjw8LBJLGysoKV65cgbu7u877aWlpCAwMxJ07d6o9A+cMqAwPUyF6cK+//jpatGiBUaNGobCwEF26dMGBAwfg6OiIX375BU899ZTsiIpV2QcRgA8jlaWkOWAsBlRm1apVsiMQqdYPP/yAYcOGAQC2bNmCc+fO4dSpU1i7di3Cw8O5e2cF+CBifIcOHQJQPAfj6NGjenPAWrVqhbCwMJNk4TABEVkMe3t7JCUloWHDhnjllVfg6OiIRYsWITU1Fa1atcKtW7dkRyQLpIQ5YOwZICKLUa9ePZw4cQL169fH1q1b8fnnnwMAcnJyuOlQFQQFBWHTpk1wdXXVef/WrVvo27cvduzYISeYypQeenn55ZfL/T5TDLuwGCAiizFy5EgMGjQI9evXh0ajQffu3QEABw8e5D4DVbBr1y7k5+frvZ+bm4u9e/dKSKROShp6YTFARBbjgw8+QPPmzXH+/HkMHDgQdnZ2AIqXdk2fPl1yOuU7cuSI9r9PnDihcwZBYWEhtm7dCi8vLxnRVElJc8A4Z4CIiCrFyspKuzGOoabDwcEBn376KUJDQ00djf4lHlRERGavd+/eyMrK0n49b948nQN1MjIyEBgYKCGZuqSmpiI5ORlCCPz5559ITU3Vvi5evIhbt26xEFAp9gwQkdkru8Obi4sLDh8+rD1U58qVK2jQoIFJdnojUiLOGSAis1f2mYfPQP9O6eN2DRk+fLiJkpCxsBggIqIqmTx5ss7XBQUFyMnJga2tLRwdHVkMqBDnDBCR2dNoNHonwhk6IY4q58aNGzqv7OxsnD59Gp07d8a6detkx6MHwDkDRGT2rKys0KtXL+1Swi1btiAoKAg1a9YEAOTl5WHr1q2cM/AvxcfHY9iwYTh16pTsKFRFHCYgIrNXdne3kvMJSmPX9r9Xo0YN/P3337Jj0ANgzwARURkXLlxAgwYNYGXFkVRDNm/erPO1EAKXLl3C0qVL0ahRI/z222+SktGDYjFARFRG2aWHpKtskaTRaODu7o6goCB88sknqF+/vqRk9KA4TEBEVAafkSpWVFQEALh27RoAwN3dXWYcMgL2gRERUaXdvHkTEyZMQN26deHp6QlPT0/UrVsXr732ms6ujqQu7BkgIqJKyczMRIcOHXDx4kUMHToUTZs2BVB8aNHq1asRGxuL/fv3w83NTXJSqioWA0REVCkzZ86Era0tkpOTUa9ePb3PevbsiZkzZ2LhwoWSEtKD4jABEVEZ3JDIsJ9++gkff/yxXiEAAJ6enpg/fz5+/PFHCcno32IxQERUBicQGnbp0iU0a9as3M+bN2+Oy5cvmzARGQuLASKyGKGhobh9+7be+3fu3NE5evfEiRPw8fExZTRVqFu3Ls6dO1fu56mpqahdu7bpApHRcJ8BIrIYZY8yLnH9+nV4enri3r17kpKpQ2hoKJKTk7F9+3bY2trqfJaXl4eQkBD4+/vj66+/lpSQHhQnEBKR2bt16xaEEBBC4Pbt27C3t9d+VlhYiOjoaL0CgfTNnDkT7dq1Q0BAACZMmIAmTZpACIGTJ0/is88+Q15eHtauXSs7Jj0A9gwQkdmzsrKqcFKgRqNBREQEwsPDTZhKnVJTUzF+/HjExMRo51ZoNBr06NEDS5cuRePGjSUnpAfBYoCIzN7u3bshhEBQUBCioqJ0xrVtbW3h4+ODBg0aSEyoPjdu3MDZs2cBAI0bN+ZcAZVjMUBEFiMtLQ3e3t5cOkhUBlcTEJHF8PHxQVxcHIYNG4aOHTvi4sWLAIC1a9ciLi5OcjoieVgMEJHFiIqKQkhICBwcHJCQkIC8vDwAQFZWFubMmSM5HZE8LAaIyGLMnj0bX3zxBb766ivY2Nho3+/UqRMSEhIkJiOSi8UAEVmM06dPo0uXLnrv16pViyfukUVjMUBEFsPT0xNJSUl678fFxcHf319CIiJlYDFARBZjzJgxmDx5Mg4ePAiNRoO///4b3377LcLCwjBu3DjZ8Yik4Q6ERGQxpk+fjqKiIgQHByMnJwddunSBnZ0dwsLCMHHiRNnxiKThPgNEZHHy8/ORlJSE7OxsBAYGwsnJSXYkIqlYDBAREVk4DhMQkVnr379/pb9306ZN1ZiESLlYDBCRWatVq5bsCESKx2ECIiIiC8elhURkMYKCggxuLnTr1i0EBQWZPhCRQrBngIgshpWVFS5fvgwPDw+d969evQovLy8UFBRISkYkF+cMEJHZO3LkiPa/T5w4gcuXL2u/LiwsxNatW+Hl5SUjGpEisGeAiMyelZUVNBoNAMDQLc/BwQGffvopQkNDTR2NSBFYDBCR2UtLS4MQAv7+/vjzzz/h7u6u/czW1hYeHh6wtraWmJBILhYDREREFo5zBojIYkRGRlb4+fDhw02UhEhZ2DNARBbDzc1N5+uCggLk5OTA1tYWjo6OyMzMlJSMSC7uM0BEFuPGjRs6r+zsbJw+fRqdO3fGunXrZMcjkoY9A0Rk8eLj4zFs2DCcOnVKdhQiKdgzQEQWr0aNGvj7779lxyCShhMIichibN68WedrIQQuXbqEpUuXolOnTpJSEcnHYQIishhWVrqdoRqNBu7u7ggKCsInn3yC+vXrS0pGJBeLASKyONeuXQMAnc2HiCwZ5wwQkUW4efMmJkyYgLp168LT0xOenp6oW7cuXnvtNYMnGRJZEvYMEJHZy8zMRIcOHXDx4kUMHToUTZs2BVB8aNF3332HRo0aYf/+/Xr7EBBZChYDRGT2Xn/9dcTGxuL3339HvXr1dD67fPkyevbsieDgYCxcuFBSQiK5WAwQkdnz9fXF8uXLERISYvDzrVu3YuzYsTh37pxpgxEpBOcMEJHZu3TpEpo1a1bu582bN8fly5dNmIhIWVgMEJHZq1u3boVP/ampqahdu7bpAhEpDIsBIjJ7ISEhCA8PR35+vt5neXl5mDFjBp5++mkJyYiUgXMGiMjsXbhwAe3atYOdnR0mTJiAJk2aQAiBkydP4rPPPkNeXh7i4+PRqFEj2VGJpGAxQEQWITU1FePHj0dMTAxKbnsajQY9evTA0qVL0bhxY8kJieRhMUBEFuXGjRs4e/YsAKBx48acK0AEFgNEREQWjxMIiYiILByLASIiIgvHYoCIiMjCsRggIiKycCwGiIiILByLASIiIgvHYoCIiMjCsRggIiKycP8HANelr7Xb2lsAAAAASUVORK5CYII=" id="303" name="Google Shape;303;p20"/>
          <p:cNvSpPr/>
          <p:nvPr/>
        </p:nvSpPr>
        <p:spPr>
          <a:xfrm>
            <a:off x="155575" y="-136525"/>
            <a:ext cx="296863" cy="296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descr="data:image/png;base64,iVBORw0KGgoAAAANSUhEUgAAAgMAAAJICAYAAAD8ROf4AAAAOXRFWHRTb2Z0d2FyZQBNYXRwbG90bGliIHZlcnNpb24zLjYuMCwgaHR0cHM6Ly9tYXRwbG90bGliLm9yZy89olMNAAAACXBIWXMAAA9hAAAPYQGoP6dpAABlaUlEQVR4nO3deViU5f4G8HtAVgFBBVGULSnF3azc0gSVtJO55FKaKWq5pKZSWWSFmpqn3NLK0lSsTBMrLVIMV9QsDor7wiKouYKiiCzC8/uDHxPDDAg2zPO+M/fnuuY6McN1cR/kfZ/v+6waIYQAERERWSwr2QGIiIhILhYDREREFo7FABERkYVjMUBERGThWAwQERFZOBYDREREFo7FABERkYVjMUBERGThWAwQERFZuBqV/cYeVgOrM4dRbPs7UXaESglp0Ep2BCIishDbi3647/dUuhhQAzayREREVWdWxQARkWxq6KHkgxOVxWKAiMiI2NCSGrEYIIP4dEP0YHjtkBqxGCCDeLMgIrIcLAaIiIyIhTSpEfcZICIisnAsBoiIiCycWQ0TqGHiDsBuRCIiUhazKgbYyBIREVWdWRUD7BkgIiKqOrMqBtjIEpFsango4b2SyjKrYoCISDY2tKRGZlUMqKEiB3izICIiZTGrYoCNLBHJpoaHEt4rqSyzKgaIiGRjQ0tqxE2HiIiILByLASIiIgvHYoCIiMjCcc4AEZERcQIhqRGLASIiI2JDS2rEYoCIyIjYM0BqZFbFgBouQoAXIpE54/VNamRWxQAvQiIioqozq2KAPQNERERVZ1bFABtZIiKiquM+A0RERBaOxQAREZGFYzFARERk4VgMEBERWTgWA0RERBbOrFYTEBHJpoYlzlx5RWWxGCAiMiI2tKRGZlUMqKEiB3izICIiZTGrYoCNLBHJpoaHEt4rqSyzKgaIiGRjQ0tqxNUEREREFo49A0RERsRhAlIjFgNEREbEhpbUiMMEREREFo49A0RERsRhAlIjFgNEREbEhpbUiMMEREREFo49A0RERsRhAlIj9gwQERFZOPYMEBEZEZ+6SY1YDBARGRGHCUiNWAwQERkRG1pSIxYDRERGxJ4BUiMWA0RERsSGltSIxQAZxKcbogfDa4fUiMUAGcSbBRGR5WAxQERkRCykSY246RAREZGFM6ueATWM1QF8ciAiImVhzwAREZGFM6ueAT5xExERVR17BoiIiCwciwEiIiILZ1bDBGQ8apiMyWEhIiLjYDFABrGhJXowLKRJjThMQEREZOHYM0BEZER86iY1YjFARGREHCYgNeIwARERkYVjzwARkRHxqZvUiD0DREREFo7FABERkYVjMUBERGThOGeADOKMaCIiy8FigAxiQ0v0YFhIkxqxGCAiMiI2tKRGLAaIiIyIPQOkRpxASEREZOFYDBAREVk4sxomUEP3HMAuOiJzxuub1MisigFehEQkmxoeSnivpLI4TEBERGThzKpngIhINj51kxqxZ4CIiMjCmVXPgBrG6gA+ORARkbKYVTHARpaIZFPDQwnvlVQWhwmIiIgsnFn1DBARycanblIj9gwQERFZOPYMEBEZEecMkBqxGCAiMiI2tKRGLAaIiIyIPQOkRiwGiIiMiA0tqRGLASIiI2LPAKkRiwEiIiNiQ0tqxGKAiMiI2DNAasR9BoiIiCwciwEiIiILx2KAiIjIwrEYICIisnCcQEhEZEScnEdqxGKAiMiIuJqA1IjFABGREbGhJTUyq2JADRU5wJsFEREpi1kVA2xkiUg2NTyU8F5JZXE1ARERkYUzq54BMh4+3RARWQ4WA2QQG1qiB8Nrh9SIwwREREQWjsUAERGRhWMxQEREZOFYDBAREVk4TiAkIjIirsQhNWLPABERkYUzq54BNVTkAKtyInPG65vUyKyKAV6ERCSbGh5KeK+kssyqGCAiko0NLakR5wwQERFZOBYDREREFo7FABERkYXjnAEiIiPiBEJSI7MqBtRwEQK8EInMGa9vUiOzKgZ4ERKRbGp4KOG9ksoyq2KAiEg2NrSkRpxASEREZOHYM0BEZEQcJiA1YjFARGREbGhJjThMQEREZOHYM0BEZEQcJiA1MqtiQA0XIcALkcic8fomNeIwARERkYUzq54BVuRERERVZ1bFABGRbGoYruSDE5XFYoCIyIjY0JIacc4AERGRhWPPABGREXGYgNSIxQARkRGxoSU14jABERGRhWMxQEREZOFYDBAREVk4FgNEREQWzqwmEKphFi/ACUZERKQsZlUMsJElItnU8FDCeyWVZVbFABGRbGxoSY1YDBARGRF7BkiNWAwQERkRG1pSI64mICIisnDsGSAiMiIOE5AasWeAiIjIwrEYICIisnAcJiAiMiJ2wZMasRggIjIizhkgNeIwARERkYVjzwARkRHxqZvUyKyKATV0zwG8WRARkbKYVTHARpaIiKjqzKoYYM8AERFR1ZlVMcBGloiIqOq4moCIiMjCmVXPABGRbGoYrmQvKpXFYoCIyIjY0JIasRggIjIi9gyQGrEYIIN4QyN6MPy7JDViMUAG8YZGRGQ5WAwQERkRe9VIjcyqGFDDRQjwQiQyZ7y+SY24zwAREZGFYzFARERk4cxqmIDdc8ajhiEX/nsTERmHWRUDZDxsaImILAeHCYiIiCwcewbIIA4TED0YXjukRiwGiIiMiA0tqRGLATKINzQiIsvBOQNEREQWjsUAERGRheMwARGREXECIakRewaIiIgsHHsGiIiMiE/dpEYsBoiIjIjDBKRGLAaIiIyIDS2pkVkVA2qoyAHeLIiISFnMqhhgI0tERFR1XE1ARERk4VgMEBERWTgWA0RERBbOrOYMEBHJpoaJzJxfRWWxZ4CIiMjCmVXPgBoqcoBVOZE54/VNamRWxQAvQiIioqozq2KAiEg2NfRQ8sGJymIxQERkRGxoSY04gZCIiMjCsWeAiMiIOExAasRigIjIiNjQkhqxGCAiMiL2DJAamVUxoIaLEOCFSGTOeH2TGnECIRERkYUzq54BVuREJJsaeih5r6Sy2DNARERk4cyqZ4CISDY+dZMasWeAiIjIwrFngIjIiDhngNSIxQARkRGxoSU1YjFARGRE7BkgNWIxQERkRGxoSY04gZCIiMjCmVXPgBq65wA+ORARkbKYVTHARtZ41FBY8d+biMg4zKoYUEMDBqijEVNDRiIiMg6zKgbYgBmPGgor/nuTEvHaITUyq2KAjIc3C6IHw2uH1IirCYiIiCwcewbIIHZ1Ej0YXjukRiwGyCDeLIgeDK8dUiMWA0RERsSeAVIjzhkgIiKycCwGiIiILByHCYiIjIhd8KRG7BkgIiKycCwGiIiILByLASIiIgvHOQNEREbEpYWkRuwZICIisnBm1TOghoocYFVOZM54fZMamVUxwIuQiIio6jhMQEREZOHMqmeAwwRERERVZ1bFABtZIiKiqjOrYoCISDY19FDywYnKMqtiQA0XIcALkcic8fomNTKrYoAXIRERUdWZVTHAngEiIqKq49JCIiIiC2dWPQN84iYiIqo69gwQERFZOBYDREREFs6shgmIiGRTw0RmDqlSWewZICIisnBm1TOghoocYFVOZM54fZMamVUxwIuQiIio6jhMQEREZOHMqmeAiEg2NQxXsheVymIxQERkRGxoSY1YDBARGRF7BkiNWAwQERkRG1pSI04gJCIisnAsBoiIiCycWQ0TqGGsDmA3IhERKYtZFQNsZImIiKrOrIoBIiLZ1NBDyQcnKovFABGREbGhJTUyq2JADRU5wJsFEREpi1kVA2xkiYiIqo5LC4mIiCycWfUMEBHJpobhSvaiUlksBoiIjIgNLamRWRUDaqjIAd4siIhIWcyqGGAjS0REVHWcQEhERGThzKpngIhINjUMV7IXlcpizwAREZGFYzFARERk4cxqmEAN3XMAu+iIzBmvb1Ij9gwQERFZOLPqGWBFTkREVHVmVQyQ8ahhyIXFHykRrx1SIxYDZBBvFkQPhtcOqRHnDBAREVk4FgNEREQWjsMERERGxDkDpEYsBsgg3tCIiCwHiwEyiA0tEZHlYDFARGRELKRJjTiBkIiIyMKxGCAiIrJwLAaIiIgsHOcMkEFcTUBEZDlYDJBBbGiJiCwHhwmIiIgsHIsBIiIiC8digIiIyMKxGCAiIrJwLAaIiIgsHFcTEBEZEZflkhqxGCAiMiI2tKRGZlUMqKEiB3izICIiZTGrYoCNLBHJpoaHEt4rqSyzKgaIiGRjQ0tqxGKAiMiI2DNAamRWxYAaLkKAFyKROeP1TWpkVsUAL0IiIqKq46ZDREREFs6segY4TEBERFR1ZlUMsJElIiKqOg4TEBERWTiz6hngMAEREVHVmVUxwEaWiIio6jhMQEREZOHMqmeAiEg2NQxXsheVymIxQERkRGxoSY04TEBERGThWAwQERFZOA4TEBEZEecMkBqxGCAiMiI2tKRGZlUMqKEiB3izICIiZTGrYoCNLBERUdWZVTFARCSbGnoo+eBEZbEYICIyIja0pEZcWkhERGThWAwQERFZOLMaJlDDWB2gjm5ENfwu1fB7JCJSA7MqBtg4GA9/l0QPhoU0qZFZFQNERLKxoSU14pwBIiIiC8digIiIyMKxGCAiIrJwnDNABnESFBGR5TCrYkANDRigjkZMDRmJiMg4zKoYYANGRLKp4aGE90oqy6yKASIi2djQkhpxAiEREZGFYzFARERk4VgMEBERWTgWA0RERBaOxQAREZGFM6vVBGpY0gNwtjERESmLWRUDbGSJiIiqzqyKAfYMEBERVR3nDBAREVk4s+oZIONRQy8Le1iIiIyDPQNEREQWzqx6BvikaDz8XRIRWQ72DBAREVk4FgNEREQWjsUAERGRhWMxQEREZOHMagIhEZFsXJZLasRigIjIiNjQkhqxGCAiMiL2DJAamVUxoIaLEOCFSGTOeH2TGnECIRERkYUzq54BVuRERERVx54BIiIiC2dWPQNERLKpYe4Se1GpLBYDRERGxIaW1IjDBERERBaOxQAREZGFYzFARERk4ThngIjIiDiBkNTIrIoBNVyEAC9EInPG65vUyKyKAV6EREREVcc5A0RERBaOxQAREZGFYzFARERk4cxqzgARkWxqmMjM+VVUFosBIiIjYkNLasRhAiIiIgvHngEiIiPiMAGpEXsGiIiILBx7BoiIjIhP3aRGLAaIiIyIwwSkRiwGiIiMiA0tqRGLATKITzdERJaDxQAZxIaW6MGwkCY14moCIiIiC8eeASIiI+JTN6kRiwEiIiPiMAGpEYsBIiIjYkNLasQ5A0RERBaOPQNkELs6iYgsB4sBMogNLRGRBRGS5Obmivfff1/k5ubKinBfzGg8asjJjMajhpzMaDxqyMmMFdMIIYSMIuTWrVuoVasWsrKy4OLiIiPCfTGj8aghJzMajxpyMqPxqCEnM1aMEwiJiIgsHIsBIiIiC8digIiIyMJJKwbs7Ozw/vvvw87OTlaE+2JG41FDTmY0HjXkZEbjUUNOZqyYtAmEREREpAwcJiAiIrJwLAaIiIgsHIsBIiIiC8digIiIyMKxGCAiiyCEQHp6OnJzc2VHIVIckxUDvBCJzFNBQQFCQ0ORmpoqO0qFhBBo3Lgxzp8/LzuK2cjPz8fp06dx79492VEqlJSUhG3btuHu3bsAiv8WSJdJiwE1XIihoaG4ffu23vt37txBaGiohESG7dmzx+AFeO/ePezZs0dCIn07d+6UHYFMwMbGBlFRUbJj3JeVlRUCAgKQkZEhO8p97d27F8OGDUOHDh1w8eJFAMDatWsRFxcnOVmxnJwcjBo1Co6OjmjWrBnS09MBABMnTsS8efMkp/tHRkYGunfvjocffhi9e/fGpUuXAACjRo3CtGnTJKdTFpMVA2q5ENesWaOtHku7e/cuIiMjJSQyrFu3bsjMzNR7PysrC926dZOQSN/TTz+Nhx56CLNnz1Z0EajkG++dO3cwbtw4eHl5wd3dHUOGDMG1a9dkx9LTt29f/PTTT7Jj3Ne8efPwxhtv4NixY7KjlCsqKgohISFwcHDAoUOHkJeXB6D42p4zZ47kdMXefvttJCYmYteuXbC3t9e+3717d6xfv15iMl1TpkxBjRo1kJ6eDkdHR+37gwcPxtatWyUm05WQkICjR49qv/7555/Rt29fvPPOO8jPzzdNCFMekbh582bRuXNncfToUVP+2ErJysoSN2/eFBqNRiQlJYmsrCztKzMzU6xZs0bUr19fdkwtjUYjrl69qvf+6dOnhbOzs4RE+q5duyYWLFggWrVqJWrUqCF69uwp1q9fL/Ly8mRH09q4caNwcHAQo0ePFnZ2diI5OVkIIcSnn34qevXqJTmdEFOmTBE1a9YUr7zyipg8ebJwd3cXffv2lR1Lz6xZs4Srq6sYMGCAmDNnjli8eLHOSylcXV2Fra2tsLKyEvb29sLNzU3npQStW7cWa9asEUII4eTkpP2bTEhIEPXq1ZMZTcvb21scOHBACKGb8ezZs4q5/wghRL169cThw4eFELo5k5OTRc2aNWVG09GuXTuxceNGIURxNnt7e/HCCy+Ixo0bi8mTJ5skg0l3IHRzc0NOTg7u3bsHW1tbODg46Hxu6EnXVKysrKDRaMr9XKPRICIiAuHh4SZMpa9///4AiivHp59+WmfbysLCQhw5cgSPPPKIoqpeoLjyXbVqFdatWwcAePHFFzFq1Ci0atVKaq42bdpgypQpGD58OJydnZGYmAh/f38cOnQIvXr1wuXLl6Xm8/Pzw/z58zFw4EAAwP/+9z+0b98ed+/eRY0aNaRmK83Pz6/czzQaDVJSUkyYpnxr1qyp8POXX37ZREnK5+joiBMnTsDX11fnbzIlJQWBgYGKmHfl6OiIY8eOwd/fXydjYmIiunTpgqysLNkRAQDOzs5ISEhAQECATs74+HiEhIQopqe6Vq1aSEhIwEMPPYSPPvoIO3bswLZt27Bv3z4MGTLEJD2rJr2bLFq0yJQ/rkp27twJIQSCgoIQFRWF2rVraz+ztbWFj48PGjRoIDFhsVq1agEonoPh7OysU1DZ2tqiffv2GDNmjKx45Wrbti08PT1Rp04dzJs3D19//TU+++wzdOjQAV988QWaNWsmJdfp06fRpUsXvfdr1aqFmzdvmj5QGRcuXECnTp20Xz/66KOwsbHB33//DW9vb4nJdCl98mAJJTT29+Pp6YmkpCT4+vrqvB8XFwd/f385ocpo164dfv31V0ycOBEAtA9SK1asQIcOHWRG0/Hkk08iMjISs2bNAlCcs6ioCPPnz1fMcCpQfD8vKioCAPz+++/4z3/+AwBo1KgRrl+/brIQVMq5c+dEYWGh7Bj39cEHH4js7GzZMe4rPz9f/PDDD6JXr16iRo0aon379uKrr74S2dnZIjU1VQwdOlQ0bdpUWj4/Pz+xfft2IYRuN+KaNWuk5iphZWWlNxzk7OwsUlJSJCWqWF5enjh16pQoKCiQHeW+7t69qzMcmJWVJTuSEEKIOXPmiMDAQPHHH38IZ2dnsXfvXvHNN98Id3d3sWTJEtnxhBBC7N27Vzg5OYmxY8cKe3t7MXnyZNGjRw9Rs2ZNER8fLzue1tGjR4WHh4d4+umnha2trXj++edF06ZNRb169URSUpLseFrdunUTw4cPF5GRkcLGxkacPXtWCCHErl27hI+Pj0kymLwYSEpKEuHh4WLIkCHiypUrQgghoqOjxbFjx0wdpVw3btwQ27ZtE2vXrhVr1qzReVHlvfbaa6JOnTqidu3aYvLkyQbnily6dEloNBoJ6Yop/car0WhEixYtRJs2bbQva2tr0axZM533ZLtz544IDQ0V1tbWwtraWltUvfbaa2Lu3LmS0/0jOztbTJgwQbi7uwsrKyu9lxIUFRWJ2bNni5o1awqNRiM0Go2wt7cX7777ruxoOpKSksTo0aPFY489Jpo2bSqGDh0qjhw5IjuWnps3b4rZs2eLgQMHil69eonw8HDx999/y46lIzExUTRv3ly4uLiIDz74QPv+a6+9Jl544QWTZDDpnIHdu3ejV69e6NSpE/bs2YOTJ0/C398f8+bNQ3x8PDZu3GiqKOXasmULhg4diuzsbLi4uOjMI9BoNFLnNZR25coVhIWFITY2FlevXtVbN1tYWCgp2T+Cg4MxevRo9O/fv9wjOe/du4d9+/aha9euJk5XTAiBOXPmYO7cucjJyQFQfIxoWFiYtmtRpoiIiEp93/vvv1/NSSo2efJk7Nu3D4sWLcLTTz+NI0eOwN/fHz///DM++OADHDp0SGq+EhMmTMDOnTsxa9YsvPTSS1i2bBkuXryI5cuXY968eRg6dKjsiFr5+flISkpCdnY2AgMD4eTkJDsSmVhubi6sra1hY2NT7T/LpMVAhw4dMHDgQEydOlVnMseff/6J/v3748KFC6aKUq6S9ahz5szRWYqiNL169UJ6ejpee+011K9fX2/y43PPPScp2T/27NmDjh076k10u3fvHvbv329wrF4W3nj/HR8fH6xfvx7t27fXubaTkpLQtm1b3Lp1S3ZEAIC3tzciIyPx1FNPwcXFBQkJCWjcuDHWrl2LdevWITo6WnZEREZG4rHHHkPTpk113s/NzcWGDRswfPhwScl0FRYW4scff8TJkycBAIGBgXjuuecUNbEVAG7cuIGVK1fq5Bw5cqTOvDAluHnzJjZu3Ijk5GS88cYbqF27NhISElCvXj14eXlVfwCT9D/8v5o1a2rHOkuPz6ampgo7OztTRimXo6OjNpeSOTk5iUOHDsmOUSErKyvtUFBp169fV0yXbGnp6ekiPT1ddowquXv3rvjvf/8rO4ZwcHDQXjelr+3Dhw8LFxcXmdF01KxZU6SlpQkhhPDy8hIHDx4UQgiRkpKimKVmGo1GODk5aZealbh8+bJirptjx44Jf39/4ejoqB2qqlmzpvD19VXU0vHdu3cLFxcX0ahRI9GvXz/Rr18/4e3tLVxcXMTu3btlx9NKTEwUdevWFY0bNxY1atTQXj/h4eHipZdeMkkGk55N4Orqqt0BqrRDhw6ZpvKphJCQEMTHx8uOcV+NGjVS/JaaQgiDyzUzMjJQs2ZNCYn03bt3DzNmzECtWrXg6+sLX19f1KpVC++++y4KCgpkxwMAXLt2Db/88gtiYmK0wz8FBQVYvHgxfH19FbHjW8ns8hJKnV3u7++vXfnQpEkTbNiwAUDx8KCrq6vEZLoiIiLw0ksv4YMPPpAdxaDRo0ejWbNmuHDhAhISEpCQkIDz58+jZcuWeOWVV2TH05owYQIGDx6M1NRUbNq0CZs2bUJKSgqGDBmCCRMmyI6nNXXqVIwcORJnz57V2cSpd+/epttR1iQlx/+bNm2a6Ny5s7h06ZJwdnYWZ8+eFXFxccLf319n0oSp/fzzz9rXihUrhLe3t3j//ffFxo0bdT77+eefpWUsa9u2baJnz54iNTVVdhQ9JRW4lZWV6N27t/brfv36iT59+ghfX18REhIiO6YQQoixY8cKDw8P8cUXX4jExESRmJgovvjiC+Hp6SnGjh0rO57Yu3evqFWrltBoNMLKyko8/vjj4vjx4yIgIEA0bdpUfP755yInJ0d2TNXMLl+wYIF2E6Tt27cLe3t7YWdnJ6ysrMSiRYskpyum0WjElStXxIEDB4Snp6cYMGCAyMnJUVTPgL29vcFJ30ePHhX29vYSEhlmb28vTp06pff+qVOnFJXTxcVFu7qhdM/auXPnTNZrbtJiIC8vT4wePVrUqFFDaDQaYWNjI6ysrMSwYcPEvXv3TBlFR8mM3fu9lHIhCqG7k5qTk5OidlIbMWKEGDFihNBoNGLw4MHar0eMGCFeeeUVMWfOHHHt2jWpGUu4uLiI6Ohovfd//fVXRXRvd+3aVbzwwgvi6NGjIiwsTGg0GvHwww+LH374QXY0PWqZXV7auXPnRFRUlEhMTJQdRav08FpaWppo1aqVaN26tfjjjz8Ucw9q2bKliI2N1Xs/NjZWNG/eXEIiwzp27Ch+/PFHvfd//PFH8cQTT5g+UDnc3d1FQkKCEEK3GIiJiRENGzY0SQaTTiAskZ6ejmPHjiE7Oxtt2rRBQECAqSOonhp2UouIiEBYWJhihgQM8fDwwO7du/Uma508eRJdunSRfg5AnTp1sHfvXgQGBuLu3btwcnLCpk2bFDFBVO1yc3N1umSVwsrKCpcvX4aHhweA4kOBhg4ditjYWNy5c0cRK4Wio6Px5ptv4oMPPkD79u0BAH/88QdmzpyJefPmoXPnztrvdXFxkRUT69evx5tvvomJEyfq5Fy2bBnmzZunc923bNlSVkyMHj0aGRkZ2LBhA2rXro0jR47A2toaffv2RZcuXUyyYZ+UYoBIKWbOnIlTp05h1apV2uWPeXl5GDVqFAICAqQv2SvbMDg7O+Pw4cN46KGHpOYCgFu3bmlv9PdbLSCzQSitsLAQc+bMwRdffIErV67gzJkz8Pf3x4wZM+Dr64tRo0bJjoiIiAi88cYbequZ3n//fezZs0cRp4FaWf0z3axkfkhJU1L6a41GI7V4KZ3TEI1Go4icWVlZeP755xEfH4/bt2+jQYMGuHz5Mjp06IDo6GiTPFBVezEwdepUzJo1CzVr1sTUqVMr/N4FCxZUZ5RKWbJkicH3NRoN7O3t0bhxY3Tp0gXW1tYmTqYvOTkZq1atQnJyMhYvXgwPDw/89ttv8Pb2lra9b9u2bREbGws3Nze0adOmwvMeEhISTJjMsH79+iE2NhZ2dnbacxISExORn5+P4OBgne/dtGmTyfNZWVlhx44d2mVQHTt2xIYNG9CwYUOd75PxVGNtbY1Lly7Bw8Oj3LM9lHCjLW3mzJlYs2YNZs6ciTFjxmj311+/fj0WLVqEAwcOyI6oCrt27arw2i5N1h4iAJCWllbp7/Xx8anGJJUTFxeHI0eOIDs7G23btkX37t1N9rOrfUHooUOHtLOyExISyv0DquwfVnVbuHAhrl27hpycHLi5uQEoXqfq6OgIJycnXL16Ff7+/ti5cycaNWokLWfZDZw+/PBDeHh4IDExEStXrpS2gdNzzz2nfcLu27evlAxV4erqigEDBui8J/Pf1ZDg4GCdlSMl+5bLfqopXaQo4Wm1MiIjI/Hll18iODgYY8eO1b7fqlUrnDp1SlquzZs3o1evXrCxscHmzZvL/T6NRoNnn33WhMkMe+qpp2RHqJS6desqepiyrM6dO+sMsZhStfcMHDlyBM2bN79vd41SrFu3Dl9++SVWrFih7YpNSkrCq6++ildeeQWdOnXCkCFD4OnpKXXHRDVs4ET/XmWfbGQ81fTv3x+rV6+Gi4sLIiMjMXjw4HJ3mlQKBwcHnDp1Cj4+PjrXzYkTJ/D4448jOztbSq7Sw0EV3SuV0svi5+eHkSNHYsSIEYo6MKssJycnDBo0CKGhodIa2fKU1wttyKRJk6oxyf+r7hmKpWfG+vn5ievXr1f3j/xX/P39DW7mk5CQIPz8/IQQQuzbt094enqaOJkuNWzgpAbvvfeeOHfunOwYqmRjY6Pd4728DaaUpm3btmLt2rVCCN3rJiIiQnTu3FlmNFVZuHChaNWqlbC2thbdu3cX69atE7m5ubJj6fnxxx/Fc889J2xsbERAQICYO3euuHjxouxYQgghfH19K/UqaXeqW7UPE7i6uiI1NRUeHh44d+6c9phGpbp06RLu3bun9/69e/e0Z9s3aNAAt2/fNnU0HSUbOJU9R172Bk5ubm6VHvJRwjkPP//8Mz788EN07doVo0aNwoABAxT1dJuenl6p75PxdNakSRO8/fbb6NatG4QQ2LBhQ7kTBWVvoSv+fzjlvffew8svv4yLFy+iqKgImzZtwunTpxEZGYlffvlFakY1ef311/H6668jISEBq1evxsSJEzF+/Hi8+OKLCA0NRdu2bWVHBFA8VNm3b19cu3YNa9euxerVqzFjxgyEhIQgNDQUffr0kbZ9suKO/a7uamPMmDHCzs5O+Pr6CisrK+Ht7S38/PwMvpSgd+/eom3btto1n0IU9wo8+uij4plnnhFCCLF582bpa2mVuoHT6tWrK/1SioSEBDFx4kRRt25d4erqKsaOHSv+/PNP2bGEEELnRL3S+12Ufk/W2vN9+/aJJ554QtStW1dYWVmJWrVqCVdXV72X7H0vhBCiQ4cO2mNh9+zZI7p37y7c3d2Fg4OD6NSpk9i2bZvkhELs379fbNmyRee9NWvWCF9fX+Hu7i7GjBmjyKdvIYqPKl+0aJF2A6dWrVqJlStXiqKiItnR9CxZskTY2dkJjUYj3N3dxYwZM8SdO3dkx5LOJEsLt27diqSkJEyaNAkzZ86Es7Ozwe+bPHlydUe5r8uXL+Oll15CbGys9qSoe/fuITg4GGvXrkW9evWwc+dOFBQUoGfPntJy5ufnY8KECVi9ejUKCwtRo0YNFBYW4sUXX8Tq1asVsdpBbQoKCrBlyxasWrUK27ZtQ5MmTTBq1CiMGDECtWrVkpKpRo0aaNiwIUaMGIFnn3223KeYkpUQspRdAqk0gwYNQnR0ND766CNFbUNbWq9evfDUU0/hrbfeAgAcPXoUbdu2xYgRI9C0aVP897//xauvvqqoLYoLCgrw448/YtWqVdi+fTvat2+PUaNG4cKFC1i2bBmCgoLw3XffyY6JK1euYM2aNVi9ejXS0tLQr18/bc6PPvoIDRo0QExMjNSMFy5cwObNm5Geno78/Hydz0yy0s6UlceIESPErVu3TPkjH9jJkye1WxAb2s5SKdLT08Wvv/4q1q9fL86cOSM7jsjKytL574peSpOXlye+//570bNnT1GjRg3RpUsX0bhxY+Hs7Cy+//57KZkuXbok5s2bJx555BFRr149MW3aNHHixAkpWSpy7tw5RT4FlrZhwwbh4eEhunfvLs6fPy87jh5PT0/x119/ab9+5513RKdOnbRfb9iwQTRt2lRGNK01a9aI3Nxc8b///U+89tprok6dOsLd3V1MmzZNnDx5Uud7ZW5NHBERIe7cuSOioqLEf/7zH2FjYyNatWolPv30U3Hjxg2d701KShI2NjZScpb4/fffhaOjo2jevLmoUaOGaN26tXB1dRW1atUS3bp1M0kGkxYDZDwlf+xl5eTkiIiICAmJipWeSFa2S1sJXduGxMfHiwkTJojatWuL+vXri7feekvbpSxEcbeih4eHxITF9u7dK0JDQ4Wzs7N44oknxJdffikKCwul5UlMTNT+/JJzHcp7KcXVq1fFwIEDhaurq5g4caKYMmWKzksmOzs7nVMzO3XqJGbPnq39OjU1VTg5OcmIplVyfVtZWYmQkBCxYcMGkZ+fb/B7s7OzxYgRI0ycsFhJThcXF/HKK69UOOyXk5MjdWhVCCEee+wx8d577wkh/pnYevv2bdGnTx/x2WefmSRDtQ8TlF5+1L9//wq/V8amLoD6NkYCdDd8KS0jIwMeHh7Slh/t3r0bnTp1Qo0aNbB79+4Kv1fmZiQlv7/g4GCcOnUKPXv2xJgxY/Dss8/qDbFcv34dHh4eipn8euXKFbzwwgvYvXs3rl27Ju1c9rLL4Ur2PSghex8EQwoLCzFz5kzMmTMH7du31xl20Wg02LFjh7RsPj4+WLt2Lbp06YL8/Hy4urpiy5Yt2s2vjh49iq5du0qdeFvyb3737l1FbNJTnpKcTk5Oejs5KlHpnUXd3NwQFxeHZs2aITExEc899xzOnTtX7RmqfRplrVq1tLPLXVxcFLO5UGmlN0Y6dOhQud+npOyinOOBExMTpTUOgG4DL7Oxv5+SRqtkDXJFKzDq1q2riEJg//79+Prrr/HDDz/gkUcewbJly6Qeu5uamgp3d3ftfyvd8ePHMXz4cGRmZiImJgbdunWTHUlH7969MX36dHz00Uf46aef4OjoiCeffFL7+ZEjRxSxDbVGo1F0IVBCo9GoohAAgJo1a2rnCdSvXx/JycnaXWSvX79ukgw8m0BlSpbuZWVl6RVXhYWFyM7OxtixY7Fs2TKJKf9x48YNrFy5EidPngQABAYGYuTIkVILFkD5E95KXLp0CZGRkVi1ahVu3LiBoUOHIjQ0FM2bN5cdTceePXvQsWNHvQmO9+7dw/79+9GlSxdJyYrNmzcPH3zwAV588UUsXry43EnMMl2/fh39+/dHXFwcnJycsGbNGvTr10/7eXBwMNq3b48PP/xQWkYrKys0b978vsvxZG81bmVlpfMgWh4lLG8GipdAPvPMMxgzZgzCwsLw888/Y8SIEdi0aRPc3Nzw+++/V3sGkxYDQUFB2LRpk97TzK1bt9C3b1+pXXRlJSUlITk5GV26dIGDg0O5T+KmtmbNGgghEBoaikWLFunMcre1tYWvry86dOggMeE/9uzZg2effRa1atVCu3btAAD/+9//cPPmTWzZskVqA2FlZYXZs2fDycmpwu8zyc5fFbCxsYGXlxdefvll9OnTR7vCpSyZJ64Byh22KlG/fn18+eWXitjK936ysrLg5OSkN1yVmZkJJycn2NraAiiefd6gQQOT7u5qZWWFadOm3fe6UcIBX2Xvj4Yo4XRXAEhJSUF2djZatmyJO3fuYNq0adi/fz8CAgKwYMECk/TEmLQYKO9p7OrVq/Dy8tJ21cuUkZGBQYMGYefOndBoNDh79iz8/f0RGhoKNzc3fPLJJ7IjAigem+/YsWO5jYMStGjRAh06dMDnn3+uvbEVFhZi/Pjx2L9/P44ePSotm5WVFRo2bFjhEkyNRoOUlBQTptJX0elwpd+X3dhaWVnhypUr2mGDEmfOnEG7du3ue6phdcvIyECdOnUq/f0tWrRAdHS04s6pKM3FxQWHDx+Gv7+/yX6mWnrU1JJTSUyy9dKRI0e0/33ixAntTn5AceOwdetWqbvmlTZlyhTY2NggPT1d56zrwYMHY+rUqYopBrp27YqioiKcOXMGV69e1RvTlt0tCxT3rmzcuFGnwbW2tsbUqVMRGRkpMVmx+Ph4xd8slD4WXzIpWKPRYMSIETq7NxYWFuLIkSPo2LGjrHhaVSkEAODcuXOKeDipiIwRXiX0jlaGWnIakpubi/Xr1yMnJwc9evRA48aNTfJzTVIMtG7dGhqNBhqNBkFBQXqfOzg44NNPPzVFlPuKiYnBtm3b9I6IDQgIqNJxmNXtjz/+wIsvvoi0tDRFPikCxccZnzx5Eo888ojO+ydPnpS+SY5abhZV7R4cP348Zs6cibp161ZTIl0l3bBCCDg7O8PBwUH7ma2tLdq3b48xY8aYJAtVP7VMMatqThlDLkDxSraCggJt+5efn48OHTrg+PHjcHR0xBtvvIHt27ebZOjXJMVAamoqhBDaU/VKdyXa2trCw8NDMTvm3blzx+AM1MzMTEXtWT927Fi0a9cOv/76K+rXr6+Yxq10L9CkSZMwefJkJCUloX379gCKi5hly5Zh3rx5siICUM9Nraq++eYbhIWFmawYWLVqFQDA19cXYWFhqjoulqqu9AqSypAxlAGgyqt/AgMDpeSMiYnBnDlztF9/++23SEtLw9mzZ+Ht7Y3Q0FDMnj0bv/76a/WHMcluBirSq1cv8e677wohijd/SElJEYWFhWLgwIFiwIABktP9w9HRUWdjHKUo2VCoZB/98l6yNx364IMPqrQf+bhx48S1a9eqMZFxlD6Jjx6cGn6PzGg8snKWnCtTYsiQIWLMmDHarw8dOiTq169vkiwmP67p7Nmz2Llzp8Fx7vfee8/UcfTMnz8fwcHBiI+PR35+Pt58800cP34cmZmZ2Ldvn+x4Wk888QSSkpJMNp5UWUof4y5R1dnOpn7iVpsrV64gLCwMsbGxuHr1ql7PixKGrcyNUnoD6cFZWVnpXCt//PEHZsyYof3a1dUVN27cMEkWkxYDX331FcaNG4e6devC09NT54+55HhR2Zo3b47Tp09j6dKlcHZ2RnZ2Nvr3748JEyagfv36suNpTZw4EdOmTcPly5fRokULvVUFspaaqWEzkgdRtnEjXSNGjEB6ejpmzJihqGErc8a/SfVr2rQptmzZgqlTp+L48eNIT0/X2QwrLS0N9erVM0kWkxYDs2fPxocffqg9lUtJXn75ZQQHB+Opp56Ct7c33n33XdmRKjRgwAAAQGhoqPY9JWz/unnzZvTq1Qs2NjbYvHlzhd/bp08fE6Wi6hYXF4e9e/eidevWsqNUKDIyEoMHD9ab/5Ofn4/vv/8ew4cPBwAsX77cZDfhskJDQw1ujHTnzh1MnDgRX3/9NYDilVkNGjSQEZGM5M0338SQIUPw66+/4vjx4+jduzf8/Py0n0dHR+Pxxx83SRaT7jMgazJJZTz11FM4ePAg8vPz4evri27duiEoKAhBQUHw9PSUHU/P/VY2yHpCL7tffXmUsuKhspydnZGYmKjIv93SZOUMDAzEt99+izZt2pj051aV0jdHAsrPeP36dXh6euLevXuSklWdku/5pcnMGRsbi19++QWenp6YOHGizgT2iIgIdO3aFU899VS15zBpz8DAgQMRExODsWPHmvLHVsquXbuQl5eH/fv3Y9euXdi1axe++eYbFBQUICAgQFscDBw4UHZUAMrtji89D0QJ+/lbmmHDhsHFxcXkP3fRokWYPn06li9fDl9fX5P//MoS5ewkeuHChfvuVlfdbt26BVF8kixu374Ne3t77WeFhYWIjo5W/L4YZallKENmzuDgYO1hVGWVndtUnUuHTdozMHfuXCxYsADPPPOMwXFu2Vu/lpWbm4v9+/fjt99+w5dffons7GxFPDmUSE5OxqJFi3T2/Z88ebIiDjMpz82bN6UervOglNAzkJubiyNHjhicfCt7yMXNzQ05OTm4d+8eHB0d9a5t2XvAt2nTBhqNBomJiWjWrJnO3vqFhYVITU3F008/jQ0bNkjLWHLyY3k0Gg0iIiIQHh5uwlT/TlxcHB577DFpy7IrO+Ry/vx5NGjQQDFL3MtTnT0YJi0GSo+F6AVRwNavJfLz83HgwAHs2rULO3fuxMGDB9GgQQN07dpV+8cj27Zt29CnTx+0bt0anTp1AgDs27cPiYmJ2LJlC3r06CE5IfDRRx/B19cXgwcPBlDcMxQVFYX69esjOjpa+sZDVTFu3DjMmjVL2mqCrVu3Yvjw4QZPMFPCkMuaNWsq/Fz2HvARERHa/y27t37JmR4DBgzQ7vsvw+7duyGEQFBQEKKionQO87K1tYWPj49i5ggUFhZi9erV2tUjZYtTpZwzY05DLkD1PpTw1ML/t2fPHp3G39vbG127dkXXrl3RpUsXvR0JZWvTpg1CQkL0Nu+ZPn06YmJipJ8aBhQXf99++y06duyI7du3Y9CgQVi/fj02bNiA9PR0xMTEyI4IQNlP3CUCAgLQs2dPvPfee9ImtpmDNWvWYPDgwTpd8EqTlpYGb29vRa/IeO2117B69Wo888wzBlePLFy4UFKyYiVDLm5ubjh79qzORkmFhYXYsmULpk+fjr///ltiyqqr1h5Kk+xmUEZeXp44deqUKCgokPHjDdJoNMLHx0d89tln4vLly7Lj3JednZ04c+aM3vunT58WdnZ2EhLps7e3F+np6UIIISZNmiReeeUVIURxRldXV5nRtH777Tfh7u6uyI2RSnN2dhZJSUmyY1QoKSlJhIeHiyFDhogrV64IIYSIjo4Wx44dk5xMX15enjh//rxIS0vTeSnFnj17xNChQ0WHDh3EhQsXhBBCREZGir1790pOVqxOnTri119/lR2jXCXXb3kva2trMXv2bNkxq6w6N0cy6UbMOTk5GDVqFBwdHdGsWTOkp6cDKF4zL3t72jfffBOenp54/fXX0aNHD0ycOBFRUVEGu2WVwN3dHYcPH9Z7//Dhw4qZZOTm5obz588DKO7m7t69O4DiyTqyu7VLTJw4EQMHDsSlS5dQVFSk81JKRgB4/vnnsWvXLtkxyrV79260aNECBw8exKZNm5CdnQ0ASExMlH6cbWlnz57Fk08+CQcHB/j4+MDPzw9+fn7w9fWtcBjTlKKiohASEgIHBwckJCQgLy8PQPHRxqW3rpXJ1tZWcRuelbZz507ExsZCCIGNGzdix44d2ldcXBzS09NVNffCJKqlxCjHpEmTxKOPPir27t0ratasqa1wfvrpJ9G6dWtTRinX7du3RXR0tHjzzTfF448/LmxsbESzZs3E+PHjxQ8//CA7nlZERIRwdXUV8+bNE3v27BF79uwRc+fOFa6urmLmzJmy4wkhhJgwYYLw8fER3bt3F3Xq1BG3b98WQgixbt060aZNG8npiqnhiVsIIe7cuSN69+4tXn75ZfHxxx+LxYsX67xka9++vfjkk0+EELpPLwcPHhReXl4yo+no2LGj6NKli4iOjhaHDh0Shw8f1nkpQevWrcWaNWuEELq/y4SEBFGvXj2Z0bQ+/vhjMX78eFFUVCQ7SoXOnTun+IxVUZ09AyYtBry9vcWBAweEELr/p86ePSucnZ1NGaXSMjIyRHh4uHBxcVFUt3FRUZFYsGCB8PLy0nZre3l5iUWLFinmjz8/P1/897//FZMmTRIJCQna9xcsWCC++uoricn+MXLkSLFixQrZMe5rxYoVokaNGsLJyUn4+PgIX19f7cvPz092PFGzZk2RkpIihNC9tlNTUxUzbCVE8ZkeJ0+elB2jQg4ODiI1NVUIofu7TE5OVszvsm/fvqJWrVrCz89P/Oc//xH9+vXTeSmJ0odchBAiLS3N4H27qKhIZ/hq7Nix1XZGikn3Gbh27ZrBLuw7d+4oZrJMUVER/vrrL+1eA/v27UN2dja8vb21Z7crgUajwZQpUzBlyhTcvn0bAPSWz8hmY2ODsLAwvfenTJkiIY1hS5cuxcCBA7F3715FL3cNDw9HREQEpk+fbvJjVivD1dUVly5d0utqP3ToELy8vCSl0hcYGKjYob8Snp6eSEpK0tuvIS4uTjGb97i6uqJfv36yY9xXVFQUXnrpJQwdOtTgkEt0dLTkhMX8/PwMrnrIzMyEn5+fdsjy888/r74Q1VJilOPJJ58US5YsEUL8cyKgEEK89tprIiQkxJRR9Hz00UeiV69ewsXFRWg0GtGwYUMxbNgwsXLlSm1OJcjJyRE///yzuHXrlt5nWVlZ4ueffxa5ubkSkhX7+eefRX5+vva/K3opgdKfuEu4ubkpejhj2rRponPnzuLSpUvak9ji4uKEv7+/+OCDD2TH04qNjRUdOnQQO3fuFNevXxdZWVk6LyWYM2eOCAwMFH/88YdwdnYWe/fuFd98841wd3fX3j+pctQw5CJE8YTHq1ev6r1/7tw54ejoaJoMQphuaWFcXBx69eqFYcOGYfXq1Xj11Vdx4sQJ7N+/H7t378ajjz5qqih6GjRogKeeegrdunVDt27dFDs5ZvHixdi8eTNiY2MNft69e3f069cPEyZMMHGyYmrbjtjT0xOTJk1S7BN3iSlTpsDd3R3vvPOO7CgG5efnY8KECVi9ejUKCwtRo0YNFBYW4sUXX8Tq1asVs5lLyb9x2Z5IIflMj7JZ5syZg7lz5yInJwcAYGdnh7CwMMyaNUtyOl3Xrl3D6dOnAQCPPPKIzhI+JXB0dMSJEyfg6+ursywvJSUFgYGByM3NlZpv6tSpAIrv62PGjNHZiriwsBAHDx6EtbW1SU7MNekwQefOnXH48GHMmzcPLVq0QExMDNq2bYsDBw6gRYsWpoyip6rrTatzW8iKfPvttzpHXJb1+uuvY+bMmdKKAbVtR5yfn4/BgwcruhAAim8M8+fPx7Zt29CyZUu94YwFCxZISlbM1tYWX331FWbMmIFjx44hOzsbbdq0QUBAgNRcZe3cuVN2hPvSaDQIDw/HG2+8gaSkJGRnZyMwMFBnoyTZSnbwi4yM1F7n1tbWGD58OD799FOdRk0mpQ+5HDp0CEBxAXj06FGdTa9sbW3RqlUrg0Ot1YGbDj0gWQdbuLm5ITExEd7e3gY/T09PR6tWrUx2BrYhzz//PEaPHo2QkBDFzAUpj9KfuEuUPta0LI1Go5gd38gyvPrqq/j999+xdOlS7Q6ocXFxmDRpEnr06FG9Y9tVMHfuXHzzzTf4+uuv0aNHD0RHRyMtLQ1TpkzBjBkzMHHiRNkRAQAjR47E4sWLpZwrUqLaewZu3bpV6e+V+YuoKlk11L1793Dt2rVyi4Fr165J32Lzxo0beOaZZ9CgQQOMHDkSI0aMUEQVbojSn7hLKPGJtqSLszKU8nsEgL1792L58uVISUnBDz/8AC8vL6xduxZ+fn7o3LmzlExVmZy8adOmakxSOVFRUdi4caPOaXq9e/eGg4MDBg0apJhiYPr06SgqKkJwcDBycnLQpUsX7ZCLUgoBAFi1ahUAICkpCcnJyejSpQscHBzKPVirOlR7MeDq6lrp/zNKGK9TumbNmuH3338vd35FTEwMmjVrZuJUumJjY5GWloZVq1YhMjISH374Ibp27YrRo0djwIAB0g4tMeTo0aPaY3ePHTum85kSezVk3izKKuniLJGQkIB79+7hkUceAQCcOXMG1tbWUucClaXU2eWyT0ysqpycHIPbYnt4eGjnOSiBGoZcgOJVAwMHDsTOnTuh0Whw9uxZ+Pv7Y9SoUXBzc8Mnn3xS/SGqe4birl27tK/Vq1cLT09PMX36dO2M8unTp4v69euL1atXV3cUo6rOzR8qsnz5clGzZk2xZcsWvc82b94satasKZYvX27yXBWJjY0VQ4cOFY6OjsLNzU2MHz9exMfHy46lKtevXxdBQUHabVZL/vZGjhwppk6dKjmdEJ988ol49tlnRWZmpva9zMxM8dxzz4mPP/5YYjJdapldrnRBQUFi4MCB4u7du9r3cnJyxMCBA0VwcLDEZOr00ksviZCQEHH+/Hmdv8utW7eKwMBAk2Qw6ZyB4OBgjB49Gi+88ILO+9999x2+/PJLRW+3WpbMI22HDRuG7777Dk2aNNE+hZ06dQpnzpzBoEGDsG7dOpNnqozbt2/ju+++wzvvvIOsrCzpwxmlKemJ25Dhw4fj6tWrWLFiBZo2bar929u2bRumTp2K48ePS83n5eVlsFfq2LFj6Nmzp2IOhFH67HIACAoKwqZNm/SO+r516xb69u2riPkhx44dQ0hICPLy8rSnjyYmJsLe3h7btm2T2juptiEXoHii47Zt29CqVSu9v8uWLVtqt/euTiZdTXDgwAF88cUXeu+3a9cOo0ePNmUUVfvmm2/Qp08ffPfddzhz5gyEEHjkkUcQERGBQYMGyY5nUGpqKlavXo3Vq1cjKytLe06BbBkZGRg0aJDc7rlKiImJwbZt2/ROzwwICEBaWpqkVP+4desWrl27pvf+tWvXtJtiKYHSZ5cDwK5du5Cfn6/3fm5uLvbu3Sshkb7mzZvj7Nmz+Pbbb3Hq1CkAwAsvvIChQ4fCwcFBaja1DbkAxaszDK3AyMzMNN2wqkn6H/7fww8/LN544w2999944w3x8MMPmzLKv1ad20Ia09y5c8WNGzek/Oy7d++KtWvXim7duglra2vh6+srIiIitCcZKoESuucqw8nJSXtKZemcf/31l6hdu7bMaEKI4t+jr6+viIqKEufPnxfnz58XGzduFH5+fmL48OGy42kpeUOfxMREkZiYKDQajdi5c6f268TERJGQkCDmzJkjfHx8pGak6tGrVy/x7rvvCiH+2ZCvsLBQDBw4UAwYMMAkGUxaDPz666/C3t5eNG/eXIwaNUqMGjVKtGjRQtjb2yvqOMy7d++KgwcPii1btihy17yqcHZ2NvnchoMHD4pXX31VuLq6Cnt7e/HCCy+I7du3K+bMhNLq1aunPaCm7D7wNWvWlBlNhxJuFhW5c+eOGDdunLCzs9MeE2trayvGjRsnsrOzZcfTKioqErNnzxY1a9bUnulhb2+v/d3KVPrYXUNHajs6OoqVK1dKy6e23UWFEKJbt24GH4aysrJEt27dTB+oHEePHhUeHh7i6aefFra2tuL5558XTZs2FfXq1TPZzqMm32fg/Pnz+Pzzz7VdS02bNsXYsWPRqFEjU8Yo19atWzF8+HCD+5crZYeyqpAxt8HKygqtWrXCqFGjMHToULi5uZnsZ1eVs7MzEhISEBAQoPO7io+PR0hICDIyMmRHBFA8RhscHIy2bdtix44d6NOnD44fP47MzEzs27cPDz30kOyIAIq7O5OTkwEADz30EGrWrCk5kWH5+fmKm12elpYGIQT8/f3x559/6uzmZ2trCw8PD6k7Oaptd1FAN3NpV69ehZeXFwoKCiQl05eVlYWlS5ciMTER2dnZaNu2LSZMmID69eub5Odz06EyAgIC0LNnT7z33nsGl86ojYxiICEhAW3btq3098vazREoXhv96KOPYtasWXB2dsaRI0fg4+ODIUOGoKioCBs3bjR5pvLIvlkQqcWRI0cAAK1bt8aOHTtQu3Zt7WeFhYXYunUrli9fjnPnzklKqDwmKQZK/mHup2XLltWc5P5cXFxw6NAhxTxp/VsyVz1UlqzdHAH1PHGnp6ejUaNGBlc4pKenl7sJVXWr7Mxtpczazs3NxaeffoqdO3fi6tWreltmJyQkSEr2j8jIyAo/Hz58uImSlC8yMhKDBw/Wm9yWn5+P77//XnpGKysr7bViqIlzcHDAp59+itDQUFNH06psuwiYpm00STFQ8g9T0Y9SStdSaGgoOnXqhFGjRsmOYhRqKAZkZ1TDE7e1tbXBI04zMjLg4eEh7doZOXJkpb6vZIc12YYOHYqYmBg8//zzqFevnl5x9f7770tK9o+yw2oFBQXIycmBra0tHB0dkZmZKSnZP5T691hC6UMuQOXaRcB0baNJlhampqaa4scYhVrOtyfjKHniDg8PN/iZrCfuskQ5+x5kZ2fD3t5eQqJiVW3kL1y4gAYNGkg7GOqXX35BdHS0dj99JTJ0rsjZs2cxbtw4vPHGGxIS6Svv7/HChQuKWNrn4+MDQNmHpSmtXTRJMVDyD1NZMseQ161bh5iYGNjb22PXrl06f/AajUZ1xcCTTz4pfd2vkvn5+ZX7hOPn5yf9Cadk/3+NRoMZM2YYPOK0devWktJVXWBgoLQhIaB4cyRnZ2cpP/vfCAgIwLx58zBs2DDt5GsZ2rRpA41GA41Gg+DgYNSo8U8TUlhYiNTUVDz99NPS8pWl5CGX0u3inj170LFjR53fJ1B8Fs3+/fur3IY+CJNuOlRZ33zzDcLCwqQUA+Hh4YiIiFD8+faV7aaTtde6Wij1ibuEko44NQbZ85U/+eQTvPXWW/jiiy9McoM1pho1akjfybFv374AgMOHDyMkJERnFYatrS18fX0xYMAASen0TZ48WefrskMusuc2lOjWrZvB+3lWVha6detmPsMEVSXzhqGW8+3L+x3l5eXpNBhkmFqeuEtOKxw5ciSWLFmiyqdaJWnXrh1yc3Ph7+8PR0dHvWFAJYzHb968WedrIQQuXbqkc1ywLCVzKnx9fTF48GBFFMwVUcOQC1D+Q0lGRobJlucqshiQ6eWXX8b69esVe779kiVLABQ3YitWrNCpzAsLC7Fnzx40adJEVrwHMmzYMJMfX62WJ+7Ss/Vffvnlcr9PKbP1le6FF17AxYsXMWfOHIMTCJWg5Om7hEajgbu7O4KCghSzPXZFf4tKp5QhF+Cf61uj0WDEiBE6qzMKCwtx5MgRdOzY0SRZWAyUofTz7RcuXAiguBH74osvdGbElnTTGTr/QZbc3FwcOXLE4DKuPn36AICUs8/V8sSthMlY5mT//v04cOCA9nAdJSq5TkrOeig9E14pCgsLsXDhQmzYsAHp6el6ZykooYelIkoYcgH+ub6FEHB2dtaZ32Vra4v27dtjzJgxJsnCYqAMpZ9vXzIDtVu3bti0aZOid/dT8m6OanniVsqSPGORfQ01adIEd+/elZqhIjdv3kR4eDjWr1+v7eJ2c3PDkCFDMHv2bL2TDGWJiIjAihUrMG3aNLz77rsIDw/HuXPn8NNPP+G9996THU9LyUMuwD/Xt6+vL8LCwqTu2KnIHQhlrzsn41Dybo5qWx9vLmRf2zExMYiIiMCHH35ocOmwqYerSsvMzESHDh1w8eJFDB06FE2bNgUAnDhxAt999x0aNWqE/fv3K+IB4KGHHsKSJUvwzDPPwNnZGYcPH9a+98cff+C7776THREA9OZ+lR1yUdJeIrIpshgYN24cZs2aJWU1QQmln28PFK/p3bx5s8FuOtnDGYD57eZI5QsNDcXixYv1hlvu3LmDiRMn4uuvvwZQfDZJgwYNpG34UtI4lL2WS65vmb1Vr7/+OmJjY/H777/rFc+XL19Gz549ERwcrB0qlKlmzZo4efIkvL29Ub9+ffz6669o27YtUlJS0KZNG2RlZcmOqEPJQy5A8RLnitqXlJSUas9g8mECpY4hl1DL+faxsbHo06cP/P39cerUKTRv3hznzp2DEKJK5wJUp+effx67du1iMWAB1qxZg3nz5ukVA3fv3kVkZKS2GJB9IFnJXBEl+umnn7B8+XKDvWienp6YP38+xo4dq4hioGHDhrh06RK8vb3x0EMPISYmBm3btsVff/2lt0WxLGoZcgGKC8HSCgoKcOjQIWzdutVkqx5MWgwoeQy5xJQpU2BjY4P09HRtNx0ADB48GFOnTlVMMfD2228jLCwMERERcHZ2RlRUFDw8PDB06FDFbPrB3RzN361btyCKj0LH7du3dZaaFRYWIjo6Wm/ttExdu3aVHaFcly5dQrNmzcr9vHnz5rh8+bIJE5WvX79+iI2NxRNPPIGJEydi2LBhWLlyJdLT0zFlyhTZ8Socclm9ejViY2MVM+QC6O+HUGLZsmWIj483SQaTDhMoeQy5hKenJ7Zt24ZWrVrpjG+mpKSgZcuWyM7Olh0RAHTG6dzc3BAXF4dmzZohMTERzz33nCJO41q5ciXGjh0Le3t71KlTR283R1N0fVH1Kn0gjCEajQYREREGt3uW5ebNm/jzzz8N9k7K3ITGy8sL69evR+fOnQ1+vnfvXgwePFgRs+DL+uOPP7B//34EBATg2WeflR1HVUMuFUlJSUHr1q1x69atav9ZJu0ZuHLlCqZOnarYQgAoHuMsvQFNiczMTMV0fwHFY3Yl8wTq16+P5ORk7VOFoZ4XGdSymyM9uJ07d0IIgaCgIERFRekcFWtrawsfHx80aNBAYkJdW7ZswdChQ5GdnQ0XFxe9AlVmMRASEoLw8HBs375db+OwvLw8zJgxQzG9fmW1b98e7du3lx1DS01DLhXZuHGjzjVVnUxaDKhhDPnJJ59EZGQkZs2aBaD4BlFUVIT58+ejW7duktP9o3379oiLi0PTpk3Ru3dvTJs2DUePHsWmTZsUc1GqZTdHenAl3e6pqanw9vZW3CTbsqZNm4bQ0FDMmTPHYNEv08yZM9GuXTsEBARgwoQJaNKkCYQQOHnyJD777DPk5eVh7dq1smMCAObOnYt69erpHQH89ddf49q1a3jrrbckJSumpiEX4J8zH0oIIXD58mVcu3YNn332mUkymHSYICcnBwMHDoS7u7tix5DVcr59SkoKsrOz0bJlS9y5cwfTpk3TdtMtWLBAEfuuT5kyBe7u7ordzZGMa+/evVi+fDlSUlLwww8/wMvLC2vXroWfn1+5Xd+mVrNmTRw9elSxy5ZTU1Mxfvx4xMTEaLcc12g06NGjB5YuXYrGjRtLTljM19cX3333nd7ueAcPHsSQIUOkn8intiGXiIgIna+trKzg7u6Op556ymQ7ypq0GFDLGLKSz7cfPnw4li1bpp21nZiYiMDAQL3CSgkmTZqEyMhItGrVSpG7OZLxREVF4aWXXsLQoUOxdu1anDhxAv7+/li6dCmio6MVc2BW//79MWTIEAwaNEh2lArduHEDZ8+eBQA0btzYZF3FlWVvb4+TJ0/Cz89P5/2UlBQEBgYiNzdXUrJioaGhSE5OLnfIJSQkBP7+/tpVLmTiYsDT0xOTJk1S9Bhyyfn2hro7lXC+fdnTCl1cXKQeCVuRioZVNBoNduzYYcI0VJ3atGmDKVOmYPjw4ToTbw8dOoRevXpJ7ZItvQvdtWvXMHPmTIwcOdJg72TJ8maqWEBAAN5//30MGzZM5/21a9fi/fffl/5gd+HCBbRr1w52dnblDrnEx8dLX+pa4uLFi4iKisKZM2cAAI888gj69+8PLy8v04UQJuTm5iaSkpJM+SOrzMrKSly5ckXv/evXrwsrKysJiXRpNBqdfE5OTiI5OVliIiIhHBwcRGpqqhBC928yOTlZ2NnZSUxWfM1U5qWE61stPvroI1GnTh3x9ddfi3Pnzolz586JlStXijp16og5c+bIjieEECIlJUU8/fTTwsrKSuffOCQkRJw9e1Z2PK1ly5YJOzs7odFoRK1atUStWrWERqMRdnZ2YtmyZSbLYdIJhEo/ERBQ/vn2aqSG3Rzp3/H09ERSUhJ8fX113o+Li5Pea1V2+SD9e2+88QYyMjIwfvx47aome3t7vPXWW3j77bclpyvm5+eH3377TdFDLr/++ismTZqE119/HdOmTdMORV+6dAn//e9/MXnyZPj6+qJ3797VnsWkwwRKHkMuOd9+8eLFGDNmjMHz7a2trbFv3z5ZEQEUTyzZsWOH9g+6Y8eO2LBhAxo2bKjzfS1btpQRT0d5uzmGhoYqajdH+vfmzp2Lb775Bl9//TV69OiB6OhopKWlYcqUKZgxYwYmTpwoO2K5bt68qajd6NQkOzsbJ0+ehIODAwICAhS1/FoNnnrqKXTu3BmzZ882+Pm7776LuLg47Nq1q9qzmLQYUPIYckm23bt3o0OHDnrn25ecKhUQECArIoB/Nnkx9M9W8r5SdnMcPnw4rl69ihUrVqBp06baceRt27Zh6tSpOH78uOyIZCRCCMyZMwdz585FTk4OAMDOzg5hYWHaZbpK8NFHH8HX1xeDBw8GAAwcOBBRUVGoX78+oqOjFX20sVJduHABAPQeSOj+XFxc8Ndff+GRRx4x+Pnp06fx2GOPmWTTIUUeVCST0s+3T0tLq9T3KWFpoVp2cyTjyc/PR1JSErKzsxEYGAgnJyfZkXT4+fnh22+/RceOHbF9+3YMGjQI69evx4YNG5Ceno6YmBjZEVWhqKgIs2fPxieffKK9jp2dnTFt2jSEh4crdoK40txvqWtKSgpatGiBO3fuVHsWkx9UBChzDFkt59tXtZEfP348Zs6cKeUESLXs5kjGY2tri8DAQNkxynX58mXtDPJffvkFgwYNQs+ePeHr64snnnhCcjr1CA8Px8qVKzFv3jx06tQJQPH8kA8++AC5ubn48MMPJSdUh2bNmuHnn38u9zyHn376qcLNk4zJpMWAkk8ErFWrlrSfXZ2++eYbhIWFSSkG1LKbIz2Y0gX0/cguoku4ubnh/PnzaNSoEbZu3aodqxVCKGJoTS3WrFmDFStW6CzFbNmyJby8vDB+/HgWA5U0YcIEjBs3DnZ2dnjllVdQo0Zxk3zv3j0sX74c7777rsl2IDRpMaDkEwFXrVol7WdXJ5mjQPPnz0dwcDDi4+ORn5+PN998U2c3R1I3NRbQ/fv3x4svvoiAgABkZGSgV69eAIBDhw4pZnc/NcjMzDS4M16TJk2QmZkpIZE6vfzyyzh69Chee+01vP3223jooYcghNDuMDtp0iSMGDHCJFlMvukQx5BNq/TvWQYl7+ZIlqegoACLFy/G+fPnMWLECLRp0wYAsHDhQjg7O2P06NGSE6rDE088gSeeeAJLlizReX/ixIn466+/8Mcff0hKpk5//PEH1q1bp10C+fDDD2PIkCEmPWfGpMWAs7MzEhISEBAQoNNIxcfHIyQkBBkZGaaKYjFkFgNK382RjCcoKAibNm3SW6J369Yt9O3bl7tNmpndu3fjmWeegbe3Nzp06AAAOHDgAM6fP4/o6Gg8+eSTkhOap+qcA2bSYqB379549NFHMWvWLDg7O+PIkSPw8fHBkCFDUFRUhI0bN5oqisWQWQyU3Tq5REZGBjw8PDhGa0asrKxw+fJlvX/rq1evwsvLCwUFBZKSFW9H3KtXL9jY2OhsTWwItyOuvL///hvLli3DqVOnAABNmzbF+PHjFXVktbmpzu3nTTpngGPIloW7OZq/I0eOaP/7xIkTOmcQFBYWYuvWrabdX92Avn37aguVvn37lvt9StmfQy0aNGigN1HwwoULeOWVV/Dll19KSmXeqvPZ3aTFQPPmzXHmzBksXboUzs7OyM7ORv/+/TmGXI2GDRsGFxcXk/7Mkt0cNRoNZsyYYXA3x9atW5s0E1WP1q1bQ6PRQKPRICgoSO9zBwcHfPrppxKS/aP0dsTcmrh6ZWRkYOXKlSwGVMikxUDJGHJ4eLjBzziGXDW5ubk4cuQIrl69qneTK+nu/Pzzz02e69ChQwCKq9ijR4/q7ebYqlUrhIWFmTwXGV9qaiqEEPD398eff/4Jd3d37We2trbw8PCAtbW1xIREVBkmLQb8/PzKHUP28/NjF10VbN26FcOHD8f169f1PpPd3blz504Ayt/Nkf69kk2wlPzEXXbGe0UmTZpUjUmIlMukEwitrKxw5coVnacHoHiL3cDAQJNsuWguAgIC0LNnT7z33nuoV6+e7Dg6KrsZjVI2oqF/LzIyssLPhw8fbqIk+vz8/Cr1fRqNBikpKdWcxrwlJiaibdu2fLCrJtU5IdwkPQMcQza+K1euYOrUqYorBAB1bkZD/87kyZN1vi4oKEBOTg5sbW3h6OgotRhITU2V9rPNzf0K/Zs3b5omiIWqzjlgJikGOIZsfM8//zx27dqFhx56SHYUPea6myOV78aNG3rvnT17FuPGjcMbb7whIdH9lXSKyj4XRU3uV+jXqlVLauGnZrLngJl0mIBjyMaTk5ODgQMHwt3dHS1atICNjY3O5xz7JCWIj4/HsGHDtGvRlWDlypVYuHChdre3gIAAvP7669x9sBpcuHABDRo04CmG96GEOWAmKQY4hmx8K1euxNixY2Fvb486deroPN1w7JOU4vDhw+jSpYtJzmOvjPfeew8LFizAxIkTdXbOW7p0KaZMmYKZM2dKTmheqnOTHHOihDlgJikGRo4cWanvY/dy5Xl6emLSpEmYPn06q26SruzOfkIIXLp0CUuXLkWjRo3w22+/SUqmy93dHUuWLMELL7yg8/66deswceJEg09m9OBkn42iFi4uLjh06JDUYV+TzBlgI298+fn5GDx4MAsBUoSyO/tpNBq4u7sjKChI6mmkZRUUFKBdu3Z67z/66KO4d++ehEREypgDZtI5A2Q8U6ZMgbu7O9555x3ZUYi0rl27BgB6y4eVYuLEibCxscGCBQt03g8LC8Pdu3exbNkyScnME3sGKkcJc8BMuukQGU9hYSHmz5+Pbdu2oWXLlnp/PGVvdkTV5ebNmwgPD8f69eu1qwrc3NwwZMgQzJ49W+8kQ1MrWdoMFPdYrFixAjExMdrjYQ8ePIj09HTOgidp1q1bh5iYGNjb22PXrl16c8BMUQywZ0ClunXrVu5nGo2GR8aSSWRmZqJDhw64ePEihg4diqZNmwIoPrTou+++Q6NGjbB//364ublJy1jRtVIarxvj4wTCylHCHDAWA0T0wF5//XXExsbi999/15sFffnyZfTs2RPBwcFYuHChpIQkE4cJKqd27dr466+/pM4Z4OwzlUtKSsK2bdtw9+5dANV7xCVRWT/99BM+/vhjg8uhPD09MX/+fPz4448SklF1Cg0Nxe3bt/Xev3PnDkJDQ7VfnzhxQnt+BZXv5Zdfxvr166VmYM+ASmVkZGDQoEHYuXMnNBoNzp49C39/f4SGhsLNzU1RM7jJfNnZ2SE5ORkNGzY0+PmFCxfQuHFj5ObmmjhZ+eLj47Fhwwakp6cjPz9f5zPudVI51tbWBg+du379Ojw9Pbkyo4omTZqEyMhItGrVStocMPYMqNSUKVNgY2OD9PR0nbMeBg8ejK1bt0pMRpakbt26OHfuXLmfp6amonbt2qYLdB/ff/89OnbsiJMnT+LHH39EQUEBjh8/jh07dvBMjUq4desWsrKyIITA7du3cevWLe3rxo0biI6O1isQ6P6OHj2KNm3awMrKCseOHcOhQ4e0r8OHD5skA1cTqFRMTAy2bdum90QWEBCAtLQ0SanI0oSEhCA8PBzbt2/XOXMEAPLy8jBjxgw8/fTTktLpmzNnDhYuXIgJEybA2dkZixcvhp+fH1599VXUr19fdjzFc3V1hUajgUajwcMPP6z3uUajQUREhIRk6lZy7LtMLAZU6s6dOzo9AiUyMzNhZ2cnIRFZopkzZ6Jdu3YICAjAhAkT0KRJEwghcPLkSXz22WfIy8vD2rVrZcfUSk5OxjPPPAOg+JC0O3fuQKPRYMqUKQgKCmJDdh87d+6EEAJBQUGIiorS6fWxtbWFj48PGjRoIDGhuiUlJSE5ORldunSBg4MDhBAmO0iLxYBKPfnkk4iMjMSsWbMAFFfkRUVFmD9/fqWXUhH9Ww0bNsSBAwcwfvx4vP322zonAfbo0UO7HbFSuLm5aSe+eXl54dixY2jRogVu3ryJnJwcyemUr2vXrgCKh3+8vb154qORlDcHbNSoUSabA8ZiQKXmz5+P4OBgxMfHIz8/H2+++SaOHz+OzMxM7Nu3T3Y8siB+fn747bffcOPGDe1JgI0bN1bUXIESXbp0wfbt29GiRQsMHDgQkydPxo4dO7B9+3YEBwfLjqcaPj4+2Lt3L5YvX46UlBT88MMP8PLywtq1a+Hn54fOnTvLjqgqpeeAlezVARTPAZs6dSqLASpf8+bNcebMGSxduhTOzs7Izs5G//79MWHCBI59khRubm54/PHHZceo0NKlS7UrG8LDw2FjY4P9+/djwIABePfddyWnU4+oqCi89NJLGDp0KBISEpCXlwcAyMrKwpw5cxAdHS05obooYQ4YlxaqVHp6Oho1amSwmy49PR3e3t4SUhGRJWjTpg2mTJmC4cOH62wsdOjQIfTq1QuXL1+WHVFVnJ2dkZCQgICAAJ3fZ3x8PEJCQpCRkVHtGbi0UKX8/Py0h8KUlpGRAT8/PwmJiJTP2toaV69e1Xs/IyMD1tbWEhKp0+nTp9GlSxe992vVqoWbN2+aPpDKlcwBKyFjDhiHCVSqvFmm2dnZsLe3l5CISPnK6wjNy8vTWxpJ5fP09ERSUhJ8fX113o+Li+PWww9ACXPAWAyoTMkJbBqNBjNmzNBZXlhYWIiDBw+idevWktIRKdOSJUsA/HNqoZOTk/azwsJC7NmzB02aNJEVT3XGjBmDyZMn4+uvv4ZGo8Hff/+NAwcOICwsDDNmzJAdT3WUMAeMcwZUpqTLaPfu3ejQoYPO04ytrS18fX0RFhaGgIAAWRGJFKdk6CwtLQ0NGzbUGRIouW5mzpyJJ554QlZEVRFCYM6cOZg7d652SaadnR3CwsK0y52p8pQwB4zFgEqNHDkSS5YsgbOzs+woRKrRrVs3bNq0SeqRyuYkPz8fSUlJyM7ORmBgoE6PC1VeeWc9ZGRkwMPDA4WFhdWegcWAyvTv379S38cDV4jur7CwEEePHoWPjw8LBJLGysoKV65cgbu7u877aWlpCAwMxJ07d6o9A+cMqAwPUyF6cK+//jpatGiBUaNGobCwEF26dMGBAwfg6OiIX375BU899ZTsiIpV2QcRgA8jlaWkOWAsBlRm1apVsiMQqdYPP/yAYcOGAQC2bNmCc+fO4dSpU1i7di3Cw8O5e2cF+CBifIcOHQJQPAfj6NGjenPAWrVqhbCwMJNk4TABEVkMe3t7JCUloWHDhnjllVfg6OiIRYsWITU1Fa1atcKtW7dkRyQLpIQ5YOwZICKLUa9ePZw4cQL169fH1q1b8fnnnwMAcnJyuOlQFQQFBWHTpk1wdXXVef/WrVvo27cvduzYISeYypQeenn55ZfL/T5TDLuwGCAiizFy5EgMGjQI9evXh0ajQffu3QEABw8e5D4DVbBr1y7k5+frvZ+bm4u9e/dKSKROShp6YTFARBbjgw8+QPPmzXH+/HkMHDgQdnZ2AIqXdk2fPl1yOuU7cuSI9r9PnDihcwZBYWEhtm7dCi8vLxnRVElJc8A4Z4CIiCrFyspKuzGOoabDwcEBn376KUJDQ00djf4lHlRERGavd+/eyMrK0n49b948nQN1MjIyEBgYKCGZuqSmpiI5ORlCCPz5559ITU3Vvi5evIhbt26xEFAp9gwQkdkru8Obi4sLDh8+rD1U58qVK2jQoIFJdnojUiLOGSAis1f2mYfPQP9O6eN2DRk+fLiJkpCxsBggIqIqmTx5ss7XBQUFyMnJga2tLRwdHVkMqBDnDBCR2dNoNHonwhk6IY4q58aNGzqv7OxsnD59Gp07d8a6detkx6MHwDkDRGT2rKys0KtXL+1Swi1btiAoKAg1a9YEAOTl5WHr1q2cM/AvxcfHY9iwYTh16pTsKFRFHCYgIrNXdne3kvMJSmPX9r9Xo0YN/P3337Jj0ANgzwARURkXLlxAgwYNYGXFkVRDNm/erPO1EAKXLl3C0qVL0ahRI/z222+SktGDYjFARFRG2aWHpKtskaTRaODu7o6goCB88sknqF+/vqRk9KA4TEBEVAafkSpWVFQEALh27RoAwN3dXWYcMgL2gRERUaXdvHkTEyZMQN26deHp6QlPT0/UrVsXr732ms6ujqQu7BkgIqJKyczMRIcOHXDx4kUMHToUTZs2BVB8aNHq1asRGxuL/fv3w83NTXJSqioWA0REVCkzZ86Era0tkpOTUa9ePb3PevbsiZkzZ2LhwoWSEtKD4jABEVEZ3JDIsJ9++gkff/yxXiEAAJ6enpg/fz5+/PFHCcno32IxQERUBicQGnbp0iU0a9as3M+bN2+Oy5cvmzARGQuLASKyGKGhobh9+7be+3fu3NE5evfEiRPw8fExZTRVqFu3Ls6dO1fu56mpqahdu7bpApHRcJ8BIrIYZY8yLnH9+nV4enri3r17kpKpQ2hoKJKTk7F9+3bY2trqfJaXl4eQkBD4+/vj66+/lpSQHhQnEBKR2bt16xaEEBBC4Pbt27C3t9d+VlhYiOjoaL0CgfTNnDkT7dq1Q0BAACZMmIAmTZpACIGTJ0/is88+Q15eHtauXSs7Jj0A9gwQkdmzsrKqcFKgRqNBREQEwsPDTZhKnVJTUzF+/HjExMRo51ZoNBr06NEDS5cuRePGjSUnpAfBYoCIzN7u3bshhEBQUBCioqJ0xrVtbW3h4+ODBg0aSEyoPjdu3MDZs2cBAI0bN+ZcAZVjMUBEFiMtLQ3e3t5cOkhUBlcTEJHF8PHxQVxcHIYNG4aOHTvi4sWLAIC1a9ciLi5OcjoieVgMEJHFiIqKQkhICBwcHJCQkIC8vDwAQFZWFubMmSM5HZE8LAaIyGLMnj0bX3zxBb766ivY2Nho3+/UqRMSEhIkJiOSi8UAEVmM06dPo0uXLnrv16pViyfukUVjMUBEFsPT0xNJSUl678fFxcHf319CIiJlYDFARBZjzJgxmDx5Mg4ePAiNRoO///4b3377LcLCwjBu3DjZ8Yik4Q6ERGQxpk+fjqKiIgQHByMnJwddunSBnZ0dwsLCMHHiRNnxiKThPgNEZHHy8/ORlJSE7OxsBAYGwsnJSXYkIqlYDBAREVk4DhMQkVnr379/pb9306ZN1ZiESLlYDBCRWatVq5bsCESKx2ECIiIiC8elhURkMYKCggxuLnTr1i0EBQWZPhCRQrBngIgshpWVFS5fvgwPDw+d969evQovLy8UFBRISkYkF+cMEJHZO3LkiPa/T5w4gcuXL2u/LiwsxNatW+Hl5SUjGpEisGeAiMyelZUVNBoNAMDQLc/BwQGffvopQkNDTR2NSBFYDBCR2UtLS4MQAv7+/vjzzz/h7u6u/czW1hYeHh6wtraWmJBILhYDREREFo5zBojIYkRGRlb4+fDhw02UhEhZ2DNARBbDzc1N5+uCggLk5OTA1tYWjo6OyMzMlJSMSC7uM0BEFuPGjRs6r+zsbJw+fRqdO3fGunXrZMcjkoY9A0Rk8eLj4zFs2DCcOnVKdhQiKdgzQEQWr0aNGvj7779lxyCShhMIichibN68WedrIQQuXbqEpUuXolOnTpJSEcnHYQIishhWVrqdoRqNBu7u7ggKCsInn3yC+vXrS0pGJBeLASKyONeuXQMAnc2HiCwZ5wwQkUW4efMmJkyYgLp168LT0xOenp6oW7cuXnvtNYMnGRJZEvYMEJHZy8zMRIcOHXDx4kUMHToUTZs2BVB8aNF3332HRo0aYf/+/Xr7EBBZChYDRGT2Xn/9dcTGxuL3339HvXr1dD67fPkyevbsieDgYCxcuFBSQiK5WAwQkdnz9fXF8uXLERISYvDzrVu3YuzYsTh37pxpgxEpBOcMEJHZu3TpEpo1a1bu582bN8fly5dNmIhIWVgMEJHZq1u3boVP/ampqahdu7bpAhEpDIsBIjJ7ISEhCA8PR35+vt5neXl5mDFjBp5++mkJyYiUgXMGiMjsXbhwAe3atYOdnR0mTJiAJk2aQAiBkydP4rPPPkNeXh7i4+PRqFEj2VGJpGAxQEQWITU1FePHj0dMTAxKbnsajQY9evTA0qVL0bhxY8kJieRhMUBEFuXGjRs4e/YsAKBx48acK0AEFgNEREQWjxMIiYiILByLASIiIgvHYoCIiMjCsRggIiKycCwGiIiILByLASIiIgvHYoCIiMjCsRggIiKycP8HANelr7Xb2lsAAAAASUVORK5CYII=" id="304" name="Google Shape;304;p20"/>
          <p:cNvSpPr/>
          <p:nvPr/>
        </p:nvSpPr>
        <p:spPr>
          <a:xfrm>
            <a:off x="155575" y="-136525"/>
            <a:ext cx="296863" cy="296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descr="data:image/png;base64,iVBORw0KGgoAAAANSUhEUgAAAgMAAAJICAYAAAD8ROf4AAAAOXRFWHRTb2Z0d2FyZQBNYXRwbG90bGliIHZlcnNpb24zLjYuMCwgaHR0cHM6Ly9tYXRwbG90bGliLm9yZy89olMNAAAACXBIWXMAAA9hAAAPYQGoP6dpAABlaUlEQVR4nO3deViU5f4G8HtAVgFBBVGULSnF3azc0gSVtJO55FKaKWq5pKZSWWSFmpqn3NLK0lSsTBMrLVIMV9QsDor7wiKouYKiiCzC8/uDHxPDDAg2zPO+M/fnuuY6McN1cR/kfZ/v+6waIYQAERERWSwr2QGIiIhILhYDREREFo7FABERkYVjMUBERGThWAwQERFZOBYDREREFo7FABERkYVjMUBERGThWAwQERFZuBqV/cYeVgOrM4dRbPs7UXaESglp0Ep2BCIishDbi3647/dUuhhQAzayREREVWdWxQARkWxq6KHkgxOVxWKAiMiI2NCSGrEYIIP4dEP0YHjtkBqxGCCDeLMgIrIcLAaIiIyIhTSpEfcZICIisnAsBoiIiCycWQ0TqGHiDsBuRCIiUhazKgbYyBIREVWdWRUD7BkgIiKqOrMqBtjIEpFsango4b2SyjKrYoCISDY2tKRGZlUMqKEiB3izICIiZTGrYoCNLBHJpoaHEt4rqSyzKgaIiGRjQ0tqxE2HiIiILByLASIiIgvHYoCIiMjCcc4AEZERcQIhqRGLASIiI2JDS2rEYoCIyIjYM0BqZFbFgBouQoAXIpE54/VNamRWxQAvQiIioqozq2KAPQNERERVZ1bFABtZIiKiquM+A0RERBaOxQAREZGFYzFARERk4VgMEBERWTgWA0RERBbOrFYTEBHJpoYlzlx5RWWxGCAiMiI2tKRGZlUMqKEiB3izICIiZTGrYoCNLBHJpoaHEt4rqSyzKgaIiGRjQ0tqxNUEREREFo49A0RERsRhAlIjFgNEREbEhpbUiMMEREREFo49A0RERsRhAlIjFgNEREbEhpbUiMMEREREFo49A0RERsRhAlIj9gwQERFZOPYMEBEZEZ+6SY1YDBARGRGHCUiNWAwQERkRG1pSIxYDRERGxJ4BUiMWA0RERsSGltSIxQAZxKcbogfDa4fUiMUAGcSbBRGR5WAxQERkRCykSY246RAREZGFM6ueATWM1QF8ciAiImVhzwAREZGFM6ueAT5xExERVR17BoiIiCwciwEiIiILZ1bDBGQ8apiMyWEhIiLjYDFABrGhJXowLKRJjThMQEREZOHYM0BEZER86iY1YjFARGREHCYgNeIwARERkYVjzwARkRHxqZvUiD0DREREFo7FABERkYVjMUBERGThOGeADOKMaCIiy8FigAxiQ0v0YFhIkxqxGCAiMiI2tKRGLAaIiIyIPQOkRpxASEREZOFYDBAREVk4sxomUEP3HMAuOiJzxuub1MisigFehEQkmxoeSnivpLI4TEBERGThzKpngIhINj51kxqxZ4CIiMjCmVXPgBrG6gA+ORARkbKYVTHARpaIZFPDQwnvlVQWhwmIiIgsnFn1DBARycanblIj9gwQERFZOPYMEBEZEecMkBqxGCAiMiI2tKRGLAaIiIyIPQOkRiwGiIiMiA0tqRGLASIiI2LPAKkRiwEiIiNiQ0tqxGKAiMiI2DNAasR9BoiIiCwciwEiIiILx2KAiIjIwrEYICIisnCcQEhEZEScnEdqxGKAiMiIuJqA1IjFABGREbGhJTUyq2JADRU5wJsFEREpi1kVA2xkiUg2NTyU8F5JZXE1ARERkYUzq54BMh4+3RARWQ4WA2QQG1qiB8Nrh9SIwwREREQWjsUAERGRhWMxQEREZOFYDBAREVk4TiAkIjIirsQhNWLPABERkYUzq54BNVTkAKtyInPG65vUyKyKAV6ERCSbGh5KeK+kssyqGCAiko0NLakR5wwQERFZOBYDREREFo7FABERkYXjnAEiIiPiBEJSI7MqBtRwEQK8EInMGa9vUiOzKgZ4ERKRbGp4KOG9ksoyq2KAiEg2NrSkRpxASEREZOHYM0BEZEQcJiA1YjFARGREbGhJjThMQEREZOHYM0BEZEQcJiA1MqtiQA0XIcALkcic8fomNeIwARERkYUzq54BVuRERERVZ1bFABGRbGoYruSDE5XFYoCIyIjY0JIacc4AERGRhWPPABGREXGYgNSIxQARkRGxoSU14jABERGRhWMxQEREZOFYDBAREVk4FgNEREQWzqwmEKphFi/ACUZERKQsZlUMsJElItnU8FDCeyWVZVbFABGRbGxoSY1YDBARGRF7BkiNWAwQERkRG1pSI64mICIisnDsGSAiMiIOE5AasWeAiIjIwrEYICIisnAcJiAiMiJ2wZMasRggIjIizhkgNeIwARERkYVjzwARkRHxqZvUyKyKATV0zwG8WRARkbKYVTHARpaIiKjqzKoYYM8AERFR1ZlVMcBGloiIqOq4moCIiMjCmVXPABGRbGoYrmQvKpXFYoCIyIjY0JIasRggIjIi9gyQGrEYIIN4QyN6MPy7JDViMUAG8YZGRGQ5WAwQERkRe9VIjcyqGFDDRQjwQiQyZ7y+SY24zwAREZGFYzFARERk4cxqmIDdc8ajhiEX/nsTERmHWRUDZDxsaImILAeHCYiIiCwcewbIIA4TED0YXjukRiwGiIiMiA0tqRGLATKINzQiIsvBOQNEREQWjsUAERGRheMwARGREXECIakRewaIiIgsHHsGiIiMiE/dpEYsBoiIjIjDBKRGLAaIiIyIDS2pkVkVA2qoyAHeLIiISFnMqhhgI0tERFR1XE1ARERk4VgMEBERWTgWA0RERBbOrOYMEBHJpoaJzJxfRWWxZ4CIiMjCmVXPgBoqcoBVOZE54/VNamRWxQAvQiIioqozq2KAiEg2NfRQ8sGJymIxQERkRGxoSY04gZCIiMjCsWeAiMiIOExAasRigIjIiNjQkhqxGCAiMiL2DJAamVUxoIaLEOCFSGTOeH2TGnECIRERkYUzq54BVuREJJsaeih5r6Sy2DNARERk4cyqZ4CISDY+dZMasWeAiIjIwrFngIjIiDhngNSIxQARkRGxoSU1YjFARGRE7BkgNWIxQERkRGxoSY04gZCIiMjCmVXPgBq65wA+ORARkbKYVTHARtZ41FBY8d+biMg4zKoYUEMDBqijEVNDRiIiMg6zKgbYgBmPGgor/nuTEvHaITUyq2KAjIc3C6IHw2uH1IirCYiIiCwcewbIIHZ1Ej0YXjukRiwGyCDeLIgeDK8dUiMWA0RERsSeAVIjzhkgIiKycCwGiIiILByHCYiIjIhd8KRG7BkgIiKycCwGiIiILByLASIiIgvHOQNEREbEpYWkRuwZICIisnBm1TOghoocYFVOZM54fZMamVUxwIuQiIio6jhMQEREZOHMqmeAwwRERERVZ1bFABtZIiKiqjOrYoCISDY19FDywYnKMqtiQA0XIcALkcic8fomNTKrYoAXIRERUdWZVTHAngEiIqKq49JCIiIiC2dWPQN84iYiIqo69gwQERFZOBYDREREFs6shgmIiGRTw0RmDqlSWewZICIisnBm1TOghoocYFVOZM54fZMamVUxwIuQiIio6jhMQEREZOHMqmeAiEg2NQxXsheVymIxQERkRGxoSY1YDBARGRF7BkiNWAwQERkRG1pSI04gJCIisnAsBoiIiCycWQ0TqGGsDmA3IhERKYtZFQNsZImIiKrOrIoBIiLZ1NBDyQcnKovFABGREbGhJTUyq2JADRU5wJsFEREpi1kVA2xkiYiIqo5LC4mIiCycWfUMEBHJpobhSvaiUlksBoiIjIgNLamRWRUDaqjIAd4siIhIWcyqGGAjS0REVHWcQEhERGThzKpngIhINjUMV7IXlcpizwAREZGFYzFARERk4cxqmEAN3XMAu+iIzBmvb1Ij9gwQERFZOLPqGWBFTkREVHVmVQyQ8ahhyIXFHykRrx1SIxYDZBBvFkQPhtcOqRHnDBAREVk4FgNEREQWjsMERERGxDkDpEYsBsgg3tCIiCwHiwEyiA0tEZHlYDFARGRELKRJjTiBkIiIyMKxGCAiIrJwLAaIiIgsHOcMkEFcTUBEZDlYDJBBbGiJiCwHhwmIiIgsHIsBIiIiC8digIiIyMKxGCAiIrJwLAaIiIgsHFcTEBEZEZflkhqxGCAiMiI2tKRGZlUMqKEiB3izICIiZTGrYoCNLBHJpoaHEt4rqSyzKgaIiGRjQ0tqxGKAiMiI2DNAamRWxYAaLkKAFyKROeP1TWpkVsUAL0IiIqKq46ZDREREFs6segY4TEBERFR1ZlUMsJElIiKqOg4TEBERWTiz6hngMAEREVHVmVUxwEaWiIio6jhMQEREZOHMqmeAiEg2NQxXsheVymIxQERkRGxoSY04TEBERGThWAwQERFZOA4TEBEZEecMkBqxGCAiMiI2tKRGZlUMqKEiB3izICIiZTGrYoCNLBERUdWZVTFARCSbGnoo+eBEZbEYICIyIja0pEZcWkhERGThWAwQERFZOLMaJlDDWB2gjm5ENfwu1fB7JCJSA7MqBtg4GA9/l0QPhoU0qZFZFQNERLKxoSU14pwBIiIiC8digIiIyMKxGCAiIrJwnDNABnESFBGR5TCrYkANDRigjkZMDRmJiMg4zKoYYANGRLKp4aGE90oqy6yKASIi2djQkhpxAiEREZGFYzFARERk4VgMEBERWTgWA0RERBaOxQAREZGFM6vVBGpY0gNwtjERESmLWRUDbGSJiIiqzqyKAfYMEBERVR3nDBAREVk4s+oZIONRQy8Le1iIiIyDPQNEREQWzqx6BvikaDz8XRIRWQ72DBAREVk4FgNEREQWjsUAERGRhWMxQEREZOHMagIhEZFsXJZLasRigIjIiNjQkhqxGCAiMiL2DJAamVUxoIaLEOCFSGTOeH2TGnECIRERkYUzq54BVuRERERVx54BIiIiC2dWPQNERLKpYe4Se1GpLBYDRERGxIaW1IjDBERERBaOxQAREZGFYzFARERk4ThngIjIiDiBkNTIrIoBNVyEAC9EInPG65vUyKyKAV6EREREVcc5A0RERBaOxQAREZGFYzFARERk4cxqzgARkWxqmMjM+VVUFosBIiIjYkNLasRhAiIiIgvHngEiIiPiMAGpEXsGiIiILBx7BoiIjIhP3aRGLAaIiIyIwwSkRiwGiIiMiA0tqRGLATKITzdERJaDxQAZxIaW6MGwkCY14moCIiIiC8eeASIiI+JTN6kRiwEiIiPiMAGpEYsBIiIjYkNLasQ5A0RERBaOPQNkELs6iYgsB4sBMogNLRGRBRGS5Obmivfff1/k5ubKinBfzGg8asjJjMajhpzMaDxqyMmMFdMIIYSMIuTWrVuoVasWsrKy4OLiIiPCfTGj8aghJzMajxpyMqPxqCEnM1aMEwiJiIgsHIsBIiIiC8digIiIyMJJKwbs7Ozw/vvvw87OTlaE+2JG41FDTmY0HjXkZEbjUUNOZqyYtAmEREREpAwcJiAiIrJwLAaIiIgsHIsBIiIiC8digIiIyMKxGCAiiyCEQHp6OnJzc2VHIVIckxUDvBCJzFNBQQFCQ0ORmpoqO0qFhBBo3Lgxzp8/LzuK2cjPz8fp06dx79492VEqlJSUhG3btuHu3bsAiv8WSJdJiwE1XIihoaG4ffu23vt37txBaGiohESG7dmzx+AFeO/ePezZs0dCIn07d+6UHYFMwMbGBlFRUbJj3JeVlRUCAgKQkZEhO8p97d27F8OGDUOHDh1w8eJFAMDatWsRFxcnOVmxnJwcjBo1Co6OjmjWrBnS09MBABMnTsS8efMkp/tHRkYGunfvjocffhi9e/fGpUuXAACjRo3CtGnTJKdTFpMVA2q5ENesWaOtHku7e/cuIiMjJSQyrFu3bsjMzNR7PysrC926dZOQSN/TTz+Nhx56CLNnz1Z0EajkG++dO3cwbtw4eHl5wd3dHUOGDMG1a9dkx9LTt29f/PTTT7Jj3Ne8efPwxhtv4NixY7KjlCsqKgohISFwcHDAoUOHkJeXB6D42p4zZ47kdMXefvttJCYmYteuXbC3t9e+3717d6xfv15iMl1TpkxBjRo1kJ6eDkdHR+37gwcPxtatWyUm05WQkICjR49qv/7555/Rt29fvPPOO8jPzzdNCFMekbh582bRuXNncfToUVP+2ErJysoSN2/eFBqNRiQlJYmsrCztKzMzU6xZs0bUr19fdkwtjUYjrl69qvf+6dOnhbOzs4RE+q5duyYWLFggWrVqJWrUqCF69uwp1q9fL/Ly8mRH09q4caNwcHAQo0ePFnZ2diI5OVkIIcSnn34qevXqJTmdEFOmTBE1a9YUr7zyipg8ebJwd3cXffv2lR1Lz6xZs4Srq6sYMGCAmDNnjli8eLHOSylcXV2Fra2tsLKyEvb29sLNzU3npQStW7cWa9asEUII4eTkpP2bTEhIEPXq1ZMZTcvb21scOHBACKGb8ezZs4q5/wghRL169cThw4eFELo5k5OTRc2aNWVG09GuXTuxceNGIURxNnt7e/HCCy+Ixo0bi8mTJ5skg0l3IHRzc0NOTg7u3bsHW1tbODg46Hxu6EnXVKysrKDRaMr9XKPRICIiAuHh4SZMpa9///4AiivHp59+WmfbysLCQhw5cgSPPPKIoqpeoLjyXbVqFdatWwcAePHFFzFq1Ci0atVKaq42bdpgypQpGD58OJydnZGYmAh/f38cOnQIvXr1wuXLl6Xm8/Pzw/z58zFw4EAAwP/+9z+0b98ed+/eRY0aNaRmK83Pz6/czzQaDVJSUkyYpnxr1qyp8POXX37ZREnK5+joiBMnTsDX11fnbzIlJQWBgYGKmHfl6OiIY8eOwd/fXydjYmIiunTpgqysLNkRAQDOzs5ISEhAQECATs74+HiEhIQopqe6Vq1aSEhIwEMPPYSPPvoIO3bswLZt27Bv3z4MGTLEJD2rJr2bLFq0yJQ/rkp27twJIQSCgoIQFRWF2rVraz+ztbWFj48PGjRoIDFhsVq1agEonoPh7OysU1DZ2tqiffv2GDNmjKx45Wrbti08PT1Rp04dzJs3D19//TU+++wzdOjQAV988QWaNWsmJdfp06fRpUsXvfdr1aqFmzdvmj5QGRcuXECnTp20Xz/66KOwsbHB33//DW9vb4nJdCl98mAJJTT29+Pp6YmkpCT4+vrqvB8XFwd/f385ocpo164dfv31V0ycOBEAtA9SK1asQIcOHWRG0/Hkk08iMjISs2bNAlCcs6ioCPPnz1fMcCpQfD8vKioCAPz+++/4z3/+AwBo1KgRrl+/brIQVMq5c+dEYWGh7Bj39cEHH4js7GzZMe4rPz9f/PDDD6JXr16iRo0aon379uKrr74S2dnZIjU1VQwdOlQ0bdpUWj4/Pz+xfft2IYRuN+KaNWuk5iphZWWlNxzk7OwsUlJSJCWqWF5enjh16pQoKCiQHeW+7t69qzMcmJWVJTuSEEKIOXPmiMDAQPHHH38IZ2dnsXfvXvHNN98Id3d3sWTJEtnxhBBC7N27Vzg5OYmxY8cKe3t7MXnyZNGjRw9Rs2ZNER8fLzue1tGjR4WHh4d4+umnha2trXj++edF06ZNRb169URSUpLseFrdunUTw4cPF5GRkcLGxkacPXtWCCHErl27hI+Pj0kymLwYSEpKEuHh4WLIkCHiypUrQgghoqOjxbFjx0wdpVw3btwQ27ZtE2vXrhVr1qzReVHlvfbaa6JOnTqidu3aYvLkyQbnily6dEloNBoJ6Yop/car0WhEixYtRJs2bbQva2tr0axZM533ZLtz544IDQ0V1tbWwtraWltUvfbaa2Lu3LmS0/0jOztbTJgwQbi7uwsrKyu9lxIUFRWJ2bNni5o1awqNRiM0Go2wt7cX7777ruxoOpKSksTo0aPFY489Jpo2bSqGDh0qjhw5IjuWnps3b4rZs2eLgQMHil69eonw8HDx999/y46lIzExUTRv3ly4uLiIDz74QPv+a6+9Jl544QWTZDDpnIHdu3ejV69e6NSpE/bs2YOTJ0/C398f8+bNQ3x8PDZu3GiqKOXasmULhg4diuzsbLi4uOjMI9BoNFLnNZR25coVhIWFITY2FlevXtVbN1tYWCgp2T+Cg4MxevRo9O/fv9wjOe/du4d9+/aha9euJk5XTAiBOXPmYO7cucjJyQFQfIxoWFiYtmtRpoiIiEp93/vvv1/NSSo2efJk7Nu3D4sWLcLTTz+NI0eOwN/fHz///DM++OADHDp0SGq+EhMmTMDOnTsxa9YsvPTSS1i2bBkuXryI5cuXY968eRg6dKjsiFr5+flISkpCdnY2AgMD4eTkJDsSmVhubi6sra1hY2NT7T/LpMVAhw4dMHDgQEydOlVnMseff/6J/v3748KFC6aKUq6S9ahz5szRWYqiNL169UJ6ejpee+011K9fX2/y43PPPScp2T/27NmDjh076k10u3fvHvbv329wrF4W3nj/HR8fH6xfvx7t27fXubaTkpLQtm1b3Lp1S3ZEAIC3tzciIyPx1FNPwcXFBQkJCWjcuDHWrl2LdevWITo6WnZEREZG4rHHHkPTpk113s/NzcWGDRswfPhwScl0FRYW4scff8TJkycBAIGBgXjuuecUNbEVAG7cuIGVK1fq5Bw5cqTOvDAluHnzJjZu3Ijk5GS88cYbqF27NhISElCvXj14eXlVfwCT9D/8v5o1a2rHOkuPz6ampgo7OztTRimXo6OjNpeSOTk5iUOHDsmOUSErKyvtUFBp169fV0yXbGnp6ekiPT1ddowquXv3rvjvf/8rO4ZwcHDQXjelr+3Dhw8LFxcXmdF01KxZU6SlpQkhhPDy8hIHDx4UQgiRkpKimKVmGo1GODk5aZealbh8+bJirptjx44Jf39/4ejoqB2qqlmzpvD19VXU0vHdu3cLFxcX0ahRI9GvXz/Rr18/4e3tLVxcXMTu3btlx9NKTEwUdevWFY0bNxY1atTQXj/h4eHipZdeMkkGk55N4Orqqt0BqrRDhw6ZpvKphJCQEMTHx8uOcV+NGjVS/JaaQgiDyzUzMjJQs2ZNCYn03bt3DzNmzECtWrXg6+sLX19f1KpVC++++y4KCgpkxwMAXLt2Db/88gtiYmK0wz8FBQVYvHgxfH19FbHjW8ns8hJKnV3u7++vXfnQpEkTbNiwAUDx8KCrq6vEZLoiIiLw0ksv4YMPPpAdxaDRo0ejWbNmuHDhAhISEpCQkIDz58+jZcuWeOWVV2TH05owYQIGDx6M1NRUbNq0CZs2bUJKSgqGDBmCCRMmyI6nNXXqVIwcORJnz57V2cSpd+/epttR1iQlx/+bNm2a6Ny5s7h06ZJwdnYWZ8+eFXFxccLf319n0oSp/fzzz9rXihUrhLe3t3j//ffFxo0bdT77+eefpWUsa9u2baJnz54iNTVVdhQ9JRW4lZWV6N27t/brfv36iT59+ghfX18REhIiO6YQQoixY8cKDw8P8cUXX4jExESRmJgovvjiC+Hp6SnGjh0rO57Yu3evqFWrltBoNMLKyko8/vjj4vjx4yIgIEA0bdpUfP755yInJ0d2TNXMLl+wYIF2E6Tt27cLe3t7YWdnJ6ysrMSiRYskpyum0WjElStXxIEDB4Snp6cYMGCAyMnJUVTPgL29vcFJ30ePHhX29vYSEhlmb28vTp06pff+qVOnFJXTxcVFu7qhdM/auXPnTNZrbtJiIC8vT4wePVrUqFFDaDQaYWNjI6ysrMSwYcPEvXv3TBlFR8mM3fu9lHIhCqG7k5qTk5OidlIbMWKEGDFihNBoNGLw4MHar0eMGCFeeeUVMWfOHHHt2jWpGUu4uLiI6Ohovfd//fVXRXRvd+3aVbzwwgvi6NGjIiwsTGg0GvHwww+LH374QXY0PWqZXV7auXPnRFRUlEhMTJQdRav08FpaWppo1aqVaN26tfjjjz8Ucw9q2bKliI2N1Xs/NjZWNG/eXEIiwzp27Ch+/PFHvfd//PFH8cQTT5g+UDnc3d1FQkKCEEK3GIiJiRENGzY0SQaTTiAskZ6ejmPHjiE7Oxtt2rRBQECAqSOonhp2UouIiEBYWJhihgQM8fDwwO7du/Uma508eRJdunSRfg5AnTp1sHfvXgQGBuLu3btwcnLCpk2bFDFBVO1yc3N1umSVwsrKCpcvX4aHhweA4kOBhg4ditjYWNy5c0cRK4Wio6Px5ptv4oMPPkD79u0BAH/88QdmzpyJefPmoXPnztrvdXFxkRUT69evx5tvvomJEyfq5Fy2bBnmzZunc923bNlSVkyMHj0aGRkZ2LBhA2rXro0jR47A2toaffv2RZcuXUyyYZ+UYoBIKWbOnIlTp05h1apV2uWPeXl5GDVqFAICAqQv2SvbMDg7O+Pw4cN46KGHpOYCgFu3bmlv9PdbLSCzQSitsLAQc+bMwRdffIErV67gzJkz8Pf3x4wZM+Dr64tRo0bJjoiIiAi88cYbequZ3n//fezZs0cRp4FaWf0z3axkfkhJU1L6a41GI7V4KZ3TEI1Go4icWVlZeP755xEfH4/bt2+jQYMGuHz5Mjp06IDo6GiTPFBVezEwdepUzJo1CzVr1sTUqVMr/N4FCxZUZ5RKWbJkicH3NRoN7O3t0bhxY3Tp0gXW1tYmTqYvOTkZq1atQnJyMhYvXgwPDw/89ttv8Pb2lra9b9u2bREbGws3Nze0adOmwvMeEhISTJjMsH79+iE2NhZ2dnbacxISExORn5+P4OBgne/dtGmTyfNZWVlhx44d2mVQHTt2xIYNG9CwYUOd75PxVGNtbY1Lly7Bw8Oj3LM9lHCjLW3mzJlYs2YNZs6ciTFjxmj311+/fj0WLVqEAwcOyI6oCrt27arw2i5N1h4iAJCWllbp7/Xx8anGJJUTFxeHI0eOIDs7G23btkX37t1N9rOrfUHooUOHtLOyExISyv0DquwfVnVbuHAhrl27hpycHLi5uQEoXqfq6OgIJycnXL16Ff7+/ti5cycaNWokLWfZDZw+/PBDeHh4IDExEStXrpS2gdNzzz2nfcLu27evlAxV4erqigEDBui8J/Pf1ZDg4GCdlSMl+5bLfqopXaQo4Wm1MiIjI/Hll18iODgYY8eO1b7fqlUrnDp1SlquzZs3o1evXrCxscHmzZvL/T6NRoNnn33WhMkMe+qpp2RHqJS6desqepiyrM6dO+sMsZhStfcMHDlyBM2bN79vd41SrFu3Dl9++SVWrFih7YpNSkrCq6++ildeeQWdOnXCkCFD4OnpKXXHRDVs4ET/XmWfbGQ81fTv3x+rV6+Gi4sLIiMjMXjw4HJ3mlQKBwcHnDp1Cj4+PjrXzYkTJ/D4448jOztbSq7Sw0EV3SuV0svi5+eHkSNHYsSIEYo6MKssJycnDBo0CKGhodIa2fKU1wttyKRJk6oxyf+r7hmKpWfG+vn5ievXr1f3j/xX/P39DW7mk5CQIPz8/IQQQuzbt094enqaOJkuNWzgpAbvvfeeOHfunOwYqmRjY6Pd4728DaaUpm3btmLt2rVCCN3rJiIiQnTu3FlmNFVZuHChaNWqlbC2thbdu3cX69atE7m5ubJj6fnxxx/Fc889J2xsbERAQICYO3euuHjxouxYQgghfH19K/UqaXeqW7UPE7i6uiI1NRUeHh44d+6c9phGpbp06RLu3bun9/69e/e0Z9s3aNAAt2/fNnU0HSUbOJU9R172Bk5ubm6VHvJRwjkPP//8Mz788EN07doVo0aNwoABAxT1dJuenl6p75PxdNakSRO8/fbb6NatG4QQ2LBhQ7kTBWVvoSv+fzjlvffew8svv4yLFy+iqKgImzZtwunTpxEZGYlffvlFakY1ef311/H6668jISEBq1evxsSJEzF+/Hi8+OKLCA0NRdu2bWVHBFA8VNm3b19cu3YNa9euxerVqzFjxgyEhIQgNDQUffr0kbZ9suKO/a7uamPMmDHCzs5O+Pr6CisrK+Ht7S38/PwMvpSgd+/eom3btto1n0IU9wo8+uij4plnnhFCCLF582bpa2mVuoHT6tWrK/1SioSEBDFx4kRRt25d4erqKsaOHSv+/PNP2bGEEELnRL3S+12Ufk/W2vN9+/aJJ554QtStW1dYWVmJWrVqCVdXV72X7H0vhBCiQ4cO2mNh9+zZI7p37y7c3d2Fg4OD6NSpk9i2bZvkhELs379fbNmyRee9NWvWCF9fX+Hu7i7GjBmjyKdvIYqPKl+0aJF2A6dWrVqJlStXiqKiItnR9CxZskTY2dkJjUYj3N3dxYwZM8SdO3dkx5LOJEsLt27diqSkJEyaNAkzZ86Es7Ozwe+bPHlydUe5r8uXL+Oll15CbGys9qSoe/fuITg4GGvXrkW9evWwc+dOFBQUoGfPntJy5ufnY8KECVi9ejUKCwtRo0YNFBYW4sUXX8Tq1asVsdpBbQoKCrBlyxasWrUK27ZtQ5MmTTBq1CiMGDECtWrVkpKpRo0aaNiwIUaMGIFnn3223KeYkpUQspRdAqk0gwYNQnR0ND766CNFbUNbWq9evfDUU0/hrbfeAgAcPXoUbdu2xYgRI9C0aVP897//xauvvqqoLYoLCgrw448/YtWqVdi+fTvat2+PUaNG4cKFC1i2bBmCgoLw3XffyY6JK1euYM2aNVi9ejXS0tLQr18/bc6PPvoIDRo0QExMjNSMFy5cwObNm5Geno78/Hydz0yy0s6UlceIESPErVu3TPkjH9jJkye1WxAb2s5SKdLT08Wvv/4q1q9fL86cOSM7jsjKytL574peSpOXlye+//570bNnT1GjRg3RpUsX0bhxY+Hs7Cy+//57KZkuXbok5s2bJx555BFRr149MW3aNHHixAkpWSpy7tw5RT4FlrZhwwbh4eEhunfvLs6fPy87jh5PT0/x119/ab9+5513RKdOnbRfb9iwQTRt2lRGNK01a9aI3Nxc8b///U+89tprok6dOsLd3V1MmzZNnDx5Uud7ZW5NHBERIe7cuSOioqLEf/7zH2FjYyNatWolPv30U3Hjxg2d701KShI2NjZScpb4/fffhaOjo2jevLmoUaOGaN26tXB1dRW1atUS3bp1M0kGkxYDZDwlf+xl5eTkiIiICAmJipWeSFa2S1sJXduGxMfHiwkTJojatWuL+vXri7feekvbpSxEcbeih4eHxITF9u7dK0JDQ4Wzs7N44oknxJdffikKCwul5UlMTNT+/JJzHcp7KcXVq1fFwIEDhaurq5g4caKYMmWKzksmOzs7nVMzO3XqJGbPnq39OjU1VTg5OcmIplVyfVtZWYmQkBCxYcMGkZ+fb/B7s7OzxYgRI0ycsFhJThcXF/HKK69UOOyXk5MjdWhVCCEee+wx8d577wkh/pnYevv2bdGnTx/x2WefmSRDtQ8TlF5+1L9//wq/V8amLoD6NkYCdDd8KS0jIwMeHh7Slh/t3r0bnTp1Qo0aNbB79+4Kv1fmZiQlv7/g4GCcOnUKPXv2xJgxY/Dss8/qDbFcv34dHh4eipn8euXKFbzwwgvYvXs3rl27Ju1c9rLL4Ur2PSghex8EQwoLCzFz5kzMmTMH7du31xl20Wg02LFjh7RsPj4+WLt2Lbp06YL8/Hy4urpiy5Yt2s2vjh49iq5du0qdeFvyb3737l1FbNJTnpKcTk5Oejs5KlHpnUXd3NwQFxeHZs2aITExEc899xzOnTtX7RmqfRplrVq1tLPLXVxcFLO5UGmlN0Y6dOhQud+npOyinOOBExMTpTUOgG4DL7Oxv5+SRqtkDXJFKzDq1q2riEJg//79+Prrr/HDDz/gkUcewbJly6Qeu5uamgp3d3ftfyvd8ePHMXz4cGRmZiImJgbdunWTHUlH7969MX36dHz00Uf46aef4OjoiCeffFL7+ZEjRxSxDbVGo1F0IVBCo9GoohAAgJo1a2rnCdSvXx/JycnaXWSvX79ukgw8m0BlSpbuZWVl6RVXhYWFyM7OxtixY7Fs2TKJKf9x48YNrFy5EidPngQABAYGYuTIkVILFkD5E95KXLp0CZGRkVi1ahVu3LiBoUOHIjQ0FM2bN5cdTceePXvQsWNHvQmO9+7dw/79+9GlSxdJyYrNmzcPH3zwAV588UUsXry43EnMMl2/fh39+/dHXFwcnJycsGbNGvTr10/7eXBwMNq3b48PP/xQWkYrKys0b978vsvxZG81bmVlpfMgWh4lLG8GipdAPvPMMxgzZgzCwsLw888/Y8SIEdi0aRPc3Nzw+++/V3sGkxYDQUFB2LRpk97TzK1bt9C3b1+pXXRlJSUlITk5GV26dIGDg0O5T+KmtmbNGgghEBoaikWLFunMcre1tYWvry86dOggMeE/9uzZg2effRa1atVCu3btAAD/+9//cPPmTWzZskVqA2FlZYXZs2fDycmpwu8zyc5fFbCxsYGXlxdefvll9OnTR7vCpSyZJ64Byh22KlG/fn18+eWXitjK936ysrLg5OSkN1yVmZkJJycn2NraAiiefd6gQQOT7u5qZWWFadOm3fe6UcIBX2Xvj4Yo4XRXAEhJSUF2djZatmyJO3fuYNq0adi/fz8CAgKwYMECk/TEmLQYKO9p7OrVq/Dy8tJ21cuUkZGBQYMGYefOndBoNDh79iz8/f0RGhoKNzc3fPLJJ7IjAigem+/YsWO5jYMStGjRAh06dMDnn3+uvbEVFhZi/Pjx2L9/P44ePSotm5WVFRo2bFjhEkyNRoOUlBQTptJX0elwpd+X3dhaWVnhypUr2mGDEmfOnEG7du3ue6phdcvIyECdOnUq/f0tWrRAdHS04s6pKM3FxQWHDx+Gv7+/yX6mWnrU1JJTSUyy9dKRI0e0/33ixAntTn5AceOwdetWqbvmlTZlyhTY2NggPT1d56zrwYMHY+rUqYopBrp27YqioiKcOXMGV69e1RvTlt0tCxT3rmzcuFGnwbW2tsbUqVMRGRkpMVmx+Ph4xd8slD4WXzIpWKPRYMSIETq7NxYWFuLIkSPo2LGjrHhaVSkEAODcuXOKeDipiIwRXiX0jlaGWnIakpubi/Xr1yMnJwc9evRA48aNTfJzTVIMtG7dGhqNBhqNBkFBQXqfOzg44NNPPzVFlPuKiYnBtm3b9I6IDQgIqNJxmNXtjz/+wIsvvoi0tDRFPikCxccZnzx5Eo888ojO+ydPnpS+SY5abhZV7R4cP348Zs6cibp161ZTIl0l3bBCCDg7O8PBwUH7ma2tLdq3b48xY8aYJAtVP7VMMatqThlDLkDxSraCggJt+5efn48OHTrg+PHjcHR0xBtvvIHt27ebZOjXJMVAamoqhBDaU/VKdyXa2trCw8NDMTvm3blzx+AM1MzMTEXtWT927Fi0a9cOv/76K+rXr6+Yxq10L9CkSZMwefJkJCUloX379gCKi5hly5Zh3rx5siICUM9Nraq++eYbhIWFmawYWLVqFQDA19cXYWFhqjoulqqu9AqSypAxlAGgyqt/AgMDpeSMiYnBnDlztF9/++23SEtLw9mzZ+Ht7Y3Q0FDMnj0bv/76a/WHMcluBirSq1cv8e677wohijd/SElJEYWFhWLgwIFiwIABktP9w9HRUWdjHKUo2VCoZB/98l6yNx364IMPqrQf+bhx48S1a9eqMZFxlD6Jjx6cGn6PzGg8snKWnCtTYsiQIWLMmDHarw8dOiTq169vkiwmP67p7Nmz2Llzp8Fx7vfee8/UcfTMnz8fwcHBiI+PR35+Pt58800cP34cmZmZ2Ldvn+x4Wk888QSSkpJMNp5UWUof4y5R1dnOpn7iVpsrV64gLCwMsbGxuHr1ql7PixKGrcyNUnoD6cFZWVnpXCt//PEHZsyYof3a1dUVN27cMEkWkxYDX331FcaNG4e6devC09NT54+55HhR2Zo3b47Tp09j6dKlcHZ2RnZ2Nvr3748JEyagfv36suNpTZw4EdOmTcPly5fRokULvVUFspaaqWEzkgdRtnEjXSNGjEB6ejpmzJihqGErc8a/SfVr2rQptmzZgqlTp+L48eNIT0/X2QwrLS0N9erVM0kWkxYDs2fPxocffqg9lUtJXn75ZQQHB+Opp56Ct7c33n33XdmRKjRgwAAAQGhoqPY9JWz/unnzZvTq1Qs2NjbYvHlzhd/bp08fE6Wi6hYXF4e9e/eidevWsqNUKDIyEoMHD9ab/5Ofn4/vv/8ew4cPBwAsX77cZDfhskJDQw1ujHTnzh1MnDgRX3/9NYDilVkNGjSQEZGM5M0338SQIUPw66+/4vjx4+jduzf8/Py0n0dHR+Pxxx83SRaT7jMgazJJZTz11FM4ePAg8vPz4evri27duiEoKAhBQUHw9PSUHU/P/VY2yHpCL7tffXmUsuKhspydnZGYmKjIv93SZOUMDAzEt99+izZt2pj051aV0jdHAsrPeP36dXh6euLevXuSklWdku/5pcnMGRsbi19++QWenp6YOHGizgT2iIgIdO3aFU899VS15zBpz8DAgQMRExODsWPHmvLHVsquXbuQl5eH/fv3Y9euXdi1axe++eYbFBQUICAgQFscDBw4UHZUAMrtji89D0QJ+/lbmmHDhsHFxcXkP3fRokWYPn06li9fDl9fX5P//MoS5ewkeuHChfvuVlfdbt26BVF8kixu374Ne3t77WeFhYWIjo5W/L4YZallKENmzuDgYO1hVGWVndtUnUuHTdozMHfuXCxYsADPPPOMwXFu2Vu/lpWbm4v9+/fjt99+w5dffons7GxFPDmUSE5OxqJFi3T2/Z88ebIiDjMpz82bN6UervOglNAzkJubiyNHjhicfCt7yMXNzQ05OTm4d+8eHB0d9a5t2XvAt2nTBhqNBomJiWjWrJnO3vqFhYVITU3F008/jQ0bNkjLWHLyY3k0Gg0iIiIQHh5uwlT/TlxcHB577DFpy7IrO+Ry/vx5NGjQQDFL3MtTnT0YJi0GSo+F6AVRwNavJfLz83HgwAHs2rULO3fuxMGDB9GgQQN07dpV+8cj27Zt29CnTx+0bt0anTp1AgDs27cPiYmJ2LJlC3r06CE5IfDRRx/B19cXgwcPBlDcMxQVFYX69esjOjpa+sZDVTFu3DjMmjVL2mqCrVu3Yvjw4QZPMFPCkMuaNWsq/Fz2HvARERHa/y27t37JmR4DBgzQ7vsvw+7duyGEQFBQEKKionQO87K1tYWPj49i5ggUFhZi9erV2tUjZYtTpZwzY05DLkD1PpTw1ML/t2fPHp3G39vbG127dkXXrl3RpUsXvR0JZWvTpg1CQkL0Nu+ZPn06YmJipJ8aBhQXf99++y06duyI7du3Y9CgQVi/fj02bNiA9PR0xMTEyI4IQNlP3CUCAgLQs2dPvPfee9ImtpmDNWvWYPDgwTpd8EqTlpYGb29vRa/IeO2117B69Wo888wzBlePLFy4UFKyYiVDLm5ubjh79qzORkmFhYXYsmULpk+fjr///ltiyqqr1h5Kk+xmUEZeXp44deqUKCgokPHjDdJoNMLHx0d89tln4vLly7Lj3JednZ04c+aM3vunT58WdnZ2EhLps7e3F+np6UIIISZNmiReeeUVIURxRldXV5nRtH777Tfh7u6uyI2RSnN2dhZJSUmyY1QoKSlJhIeHiyFDhogrV64IIYSIjo4Wx44dk5xMX15enjh//rxIS0vTeSnFnj17xNChQ0WHDh3EhQsXhBBCREZGir1790pOVqxOnTri119/lR2jXCXXb3kva2trMXv2bNkxq6w6N0cy6UbMOTk5GDVqFBwdHdGsWTOkp6cDKF4zL3t72jfffBOenp54/fXX0aNHD0ycOBFRUVEGu2WVwN3dHYcPH9Z7//Dhw4qZZOTm5obz588DKO7m7t69O4DiyTqyu7VLTJw4EQMHDsSlS5dQVFSk81JKRgB4/vnnsWvXLtkxyrV79260aNECBw8exKZNm5CdnQ0ASExMlH6cbWlnz57Fk08+CQcHB/j4+MDPzw9+fn7w9fWtcBjTlKKiohASEgIHBwckJCQgLy8PQPHRxqW3rpXJ1tZWcRuelbZz507ExsZCCIGNGzdix44d2ldcXBzS09NVNffCJKqlxCjHpEmTxKOPPir27t0ratasqa1wfvrpJ9G6dWtTRinX7du3RXR0tHjzzTfF448/LmxsbESzZs3E+PHjxQ8//CA7nlZERIRwdXUV8+bNE3v27BF79uwRc+fOFa6urmLmzJmy4wkhhJgwYYLw8fER3bt3F3Xq1BG3b98WQgixbt060aZNG8npiqnhiVsIIe7cuSN69+4tXn75ZfHxxx+LxYsX67xka9++vfjkk0+EELpPLwcPHhReXl4yo+no2LGj6NKli4iOjhaHDh0Shw8f1nkpQevWrcWaNWuEELq/y4SEBFGvXj2Z0bQ+/vhjMX78eFFUVCQ7SoXOnTun+IxVUZ09AyYtBry9vcWBAweEELr/p86ePSucnZ1NGaXSMjIyRHh4uHBxcVFUt3FRUZFYsGCB8PLy0nZre3l5iUWLFinmjz8/P1/897//FZMmTRIJCQna9xcsWCC++uoricn+MXLkSLFixQrZMe5rxYoVokaNGsLJyUn4+PgIX19f7cvPz092PFGzZk2RkpIihNC9tlNTUxUzbCVE8ZkeJ0+elB2jQg4ODiI1NVUIofu7TE5OVszvsm/fvqJWrVrCz89P/Oc//xH9+vXTeSmJ0odchBAiLS3N4H27qKhIZ/hq7Nix1XZGikn3Gbh27ZrBLuw7d+4oZrJMUVER/vrrL+1eA/v27UN2dja8vb21Z7crgUajwZQpUzBlyhTcvn0bAPSWz8hmY2ODsLAwvfenTJkiIY1hS5cuxcCBA7F3715FL3cNDw9HREQEpk+fbvJjVivD1dUVly5d0utqP3ToELy8vCSl0hcYGKjYob8Snp6eSEpK0tuvIS4uTjGb97i6uqJfv36yY9xXVFQUXnrpJQwdOtTgkEt0dLTkhMX8/PwMrnrIzMyEn5+fdsjy888/r74Q1VJilOPJJ58US5YsEUL8cyKgEEK89tprIiQkxJRR9Hz00UeiV69ewsXFRWg0GtGwYUMxbNgwsXLlSm1OJcjJyRE///yzuHXrlt5nWVlZ4ueffxa5ubkSkhX7+eefRX5+vva/K3opgdKfuEu4ubkpejhj2rRponPnzuLSpUvak9ji4uKEv7+/+OCDD2TH04qNjRUdOnQQO3fuFNevXxdZWVk6LyWYM2eOCAwMFH/88YdwdnYWe/fuFd98841wd3fX3j+pctQw5CJE8YTHq1ev6r1/7tw54ejoaJoMQphuaWFcXBx69eqFYcOGYfXq1Xj11Vdx4sQJ7N+/H7t378ajjz5qqih6GjRogKeeegrdunVDt27dFDs5ZvHixdi8eTNiY2MNft69e3f069cPEyZMMHGyYmrbjtjT0xOTJk1S7BN3iSlTpsDd3R3vvPOO7CgG5efnY8KECVi9ejUKCwtRo0YNFBYW4sUXX8Tq1asVs5lLyb9x2Z5IIflMj7JZ5syZg7lz5yInJwcAYGdnh7CwMMyaNUtyOl3Xrl3D6dOnAQCPPPKIzhI+JXB0dMSJEyfg6+ursywvJSUFgYGByM3NlZpv6tSpAIrv62PGjNHZiriwsBAHDx6EtbW1SU7MNekwQefOnXH48GHMmzcPLVq0QExMDNq2bYsDBw6gRYsWpoyip6rrTatzW8iKfPvttzpHXJb1+uuvY+bMmdKKAbVtR5yfn4/BgwcruhAAim8M8+fPx7Zt29CyZUu94YwFCxZISlbM1tYWX331FWbMmIFjx44hOzsbbdq0QUBAgNRcZe3cuVN2hPvSaDQIDw/HG2+8gaSkJGRnZyMwMFBnoyTZSnbwi4yM1F7n1tbWGD58OD799FOdRk0mpQ+5HDp0CEBxAXj06FGdTa9sbW3RqlUrg0Ot1YGbDj0gWQdbuLm5ITExEd7e3gY/T09PR6tWrUx2BrYhzz//PEaPHo2QkBDFzAUpj9KfuEuUPta0LI1Go5gd38gyvPrqq/j999+xdOlS7Q6ocXFxmDRpEnr06FG9Y9tVMHfuXHzzzTf4+uuv0aNHD0RHRyMtLQ1TpkzBjBkzMHHiRNkRAQAjR47E4sWLpZwrUqLaewZu3bpV6e+V+YuoKlk11L1793Dt2rVyi4Fr165J32Lzxo0beOaZZ9CgQQOMHDkSI0aMUEQVbojSn7hLKPGJtqSLszKU8nsEgL1792L58uVISUnBDz/8AC8vL6xduxZ+fn7o3LmzlExVmZy8adOmakxSOVFRUdi4caPOaXq9e/eGg4MDBg0apJhiYPr06SgqKkJwcDBycnLQpUsX7ZCLUgoBAFi1ahUAICkpCcnJyejSpQscHBzKPVirOlR7MeDq6lrp/zNKGK9TumbNmuH3338vd35FTEwMmjVrZuJUumJjY5GWloZVq1YhMjISH374Ibp27YrRo0djwIAB0g4tMeTo0aPaY3ePHTum85kSezVk3izKKuniLJGQkIB79+7hkUceAQCcOXMG1tbWUucClaXU2eWyT0ysqpycHIPbYnt4eGjnOSiBGoZcgOJVAwMHDsTOnTuh0Whw9uxZ+Pv7Y9SoUXBzc8Mnn3xS/SGqe4birl27tK/Vq1cLT09PMX36dO2M8unTp4v69euL1atXV3cUo6rOzR8qsnz5clGzZk2xZcsWvc82b94satasKZYvX27yXBWJjY0VQ4cOFY6OjsLNzU2MHz9exMfHy46lKtevXxdBQUHabVZL/vZGjhwppk6dKjmdEJ988ol49tlnRWZmpva9zMxM8dxzz4mPP/5YYjJdapldrnRBQUFi4MCB4u7du9r3cnJyxMCBA0VwcLDEZOr00ksviZCQEHH+/Hmdv8utW7eKwMBAk2Qw6ZyB4OBgjB49Gi+88ILO+9999x2+/PJLRW+3WpbMI22HDRuG7777Dk2aNNE+hZ06dQpnzpzBoEGDsG7dOpNnqozbt2/ju+++wzvvvIOsrCzpwxmlKemJ25Dhw4fj6tWrWLFiBZo2bar929u2bRumTp2K48ePS83n5eVlsFfq2LFj6Nmzp2IOhFH67HIACAoKwqZNm/SO+r516xb69u2riPkhx44dQ0hICPLy8rSnjyYmJsLe3h7btm2T2juptiEXoHii47Zt29CqVSu9v8uWLVtqt/euTiZdTXDgwAF88cUXeu+3a9cOo0ePNmUUVfvmm2/Qp08ffPfddzhz5gyEEHjkkUcQERGBQYMGyY5nUGpqKlavXo3Vq1cjKytLe06BbBkZGRg0aJDc7rlKiImJwbZt2/ROzwwICEBaWpqkVP+4desWrl27pvf+tWvXtJtiKYHSZ5cDwK5du5Cfn6/3fm5uLvbu3Sshkb7mzZvj7Nmz+Pbbb3Hq1CkAwAsvvIChQ4fCwcFBaja1DbkAxaszDK3AyMzMNN2wqkn6H/7fww8/LN544w2999944w3x8MMPmzLKv1ad20Ia09y5c8WNGzek/Oy7d++KtWvXim7duglra2vh6+srIiIitCcZKoESuucqw8nJSXtKZemcf/31l6hdu7bMaEKI4t+jr6+viIqKEufPnxfnz58XGzduFH5+fmL48OGy42kpeUOfxMREkZiYKDQajdi5c6f268TERJGQkCDmzJkjfHx8pGak6tGrVy/x7rvvCiH+2ZCvsLBQDBw4UAwYMMAkGUxaDPz666/C3t5eNG/eXIwaNUqMGjVKtGjRQtjb2yvqOMy7d++KgwcPii1btihy17yqcHZ2NvnchoMHD4pXX31VuLq6Cnt7e/HCCy+I7du3K+bMhNLq1aunPaCm7D7wNWvWlBlNhxJuFhW5c+eOGDdunLCzs9MeE2trayvGjRsnsrOzZcfTKioqErNnzxY1a9bUnulhb2+v/d3KVPrYXUNHajs6OoqVK1dKy6e23UWFEKJbt24GH4aysrJEt27dTB+oHEePHhUeHh7i6aefFra2tuL5558XTZs2FfXq1TPZzqMm32fg/Pnz+Pzzz7VdS02bNsXYsWPRqFEjU8Yo19atWzF8+HCD+5crZYeyqpAxt8HKygqtWrXCqFGjMHToULi5uZnsZ1eVs7MzEhISEBAQoPO7io+PR0hICDIyMmRHBFA8RhscHIy2bdtix44d6NOnD44fP47MzEzs27cPDz30kOyIAIq7O5OTkwEADz30EGrWrCk5kWH5+fmKm12elpYGIQT8/f3x559/6uzmZ2trCw8PD6k7Oaptd1FAN3NpV69ehZeXFwoKCiQl05eVlYWlS5ciMTER2dnZaNu2LSZMmID69eub5Odz06EyAgIC0LNnT7z33nsGl86ojYxiICEhAW3btq3098vazREoXhv96KOPYtasWXB2dsaRI0fg4+ODIUOGoKioCBs3bjR5pvLIvlkQqcWRI0cAAK1bt8aOHTtQu3Zt7WeFhYXYunUrli9fjnPnzklKqDwmKQZK/mHup2XLltWc5P5cXFxw6NAhxTxp/VsyVz1UlqzdHAH1PHGnp6ejUaNGBlc4pKenl7sJVXWr7Mxtpczazs3NxaeffoqdO3fi6tWreltmJyQkSEr2j8jIyAo/Hz58uImSlC8yMhKDBw/Wm9yWn5+P77//XnpGKysr7bViqIlzcHDAp59+itDQUFNH06psuwiYpm00STFQ8g9T0Y9SStdSaGgoOnXqhFGjRsmOYhRqKAZkZ1TDE7e1tbXBI04zMjLg4eEh7doZOXJkpb6vZIc12YYOHYqYmBg8//zzqFevnl5x9f7770tK9o+yw2oFBQXIycmBra0tHB0dkZmZKSnZP5T691hC6UMuQOXaRcB0baNJlhampqaa4scYhVrOtyfjKHniDg8PN/iZrCfuskQ5+x5kZ2fD3t5eQqJiVW3kL1y4gAYNGkg7GOqXX35BdHS0dj99JTJ0rsjZs2cxbtw4vPHGGxIS6Svv7/HChQuKWNrn4+MDQNmHpSmtXTRJMVDyD1NZMseQ161bh5iYGNjb22PXrl06f/AajUZ1xcCTTz4pfd2vkvn5+ZX7hOPn5yf9Cadk/3+NRoMZM2YYPOK0devWktJVXWBgoLQhIaB4cyRnZ2cpP/vfCAgIwLx58zBs2DDt5GsZ2rRpA41GA41Gg+DgYNSo8U8TUlhYiNTUVDz99NPS8pWl5CGX0u3inj170LFjR53fJ1B8Fs3+/fur3IY+CJNuOlRZ33zzDcLCwqQUA+Hh4YiIiFD8+faV7aaTtde6Wij1ibuEko44NQbZ85U/+eQTvPXWW/jiiy9McoM1pho1akjfybFv374AgMOHDyMkJERnFYatrS18fX0xYMAASen0TZ48WefrskMusuc2lOjWrZvB+3lWVha6detmPsMEVSXzhqGW8+3L+x3l5eXpNBhkmFqeuEtOKxw5ciSWLFmiyqdaJWnXrh1yc3Ph7+8PR0dHvWFAJYzHb968WedrIQQuXbqkc1ywLCVzKnx9fTF48GBFFMwVUcOQC1D+Q0lGRobJlucqshiQ6eWXX8b69esVe779kiVLABQ3YitWrNCpzAsLC7Fnzx40adJEVrwHMmzYMJMfX62WJ+7Ss/Vffvnlcr9PKbP1le6FF17AxYsXMWfOHIMTCJWg5Om7hEajgbu7O4KCghSzPXZFf4tKp5QhF+Cf61uj0WDEiBE6qzMKCwtx5MgRdOzY0SRZWAyUofTz7RcuXAiguBH74osvdGbElnTTGTr/QZbc3FwcOXLE4DKuPn36AICUs8/V8sSthMlY5mT//v04cOCA9nAdJSq5TkrOeig9E14pCgsLsXDhQmzYsAHp6el6ZykooYelIkoYcgH+ub6FEHB2dtaZ32Vra4v27dtjzJgxJsnCYqAMpZ9vXzIDtVu3bti0aZOid/dT8m6OanniVsqSPGORfQ01adIEd+/elZqhIjdv3kR4eDjWr1+v7eJ2c3PDkCFDMHv2bL2TDGWJiIjAihUrMG3aNLz77rsIDw/HuXPn8NNPP+G9996THU9LyUMuwD/Xt6+vL8LCwqTu2KnIHQhlrzsn41Dybo5qWx9vLmRf2zExMYiIiMCHH35ocOmwqYerSsvMzESHDh1w8eJFDB06FE2bNgUAnDhxAt999x0aNWqE/fv3K+IB4KGHHsKSJUvwzDPPwNnZGYcPH9a+98cff+C7776THREA9OZ+lR1yUdJeIrIpshgYN24cZs2aJWU1QQmln28PFK/p3bx5s8FuOtnDGYD57eZI5QsNDcXixYv1hlvu3LmDiRMn4uuvvwZQfDZJgwYNpG34UtI4lL2WS65vmb1Vr7/+OmJjY/H777/rFc+XL19Gz549ERwcrB0qlKlmzZo4efIkvL29Ub9+ffz6669o27YtUlJS0KZNG2RlZcmOqEPJQy5A8RLnitqXlJSUas9g8mECpY4hl1DL+faxsbHo06cP/P39cerUKTRv3hznzp2DEKJK5wJUp+effx67du1iMWAB1qxZg3nz5ukVA3fv3kVkZKS2GJB9IFnJXBEl+umnn7B8+XKDvWienp6YP38+xo4dq4hioGHDhrh06RK8vb3x0EMPISYmBm3btsVff/2lt0WxLGoZcgGKC8HSCgoKcOjQIWzdutVkqx5MWgwoeQy5xJQpU2BjY4P09HRtNx0ADB48GFOnTlVMMfD2228jLCwMERERcHZ2RlRUFDw8PDB06FDFbPrB3RzN361btyCKj0LH7du3dZaaFRYWIjo6Wm/ttExdu3aVHaFcly5dQrNmzcr9vHnz5rh8+bIJE5WvX79+iI2NxRNPPIGJEydi2LBhWLlyJdLT0zFlyhTZ8Socclm9ejViY2MVM+QC6O+HUGLZsmWIj483SQaTDhMoeQy5hKenJ7Zt24ZWrVrpjG+mpKSgZcuWyM7Olh0RAHTG6dzc3BAXF4dmzZohMTERzz33nCJO41q5ciXGjh0Le3t71KlTR283R1N0fVH1Kn0gjCEajQYREREGt3uW5ebNm/jzzz8N9k7K3ITGy8sL69evR+fOnQ1+vnfvXgwePFgRs+DL+uOPP7B//34EBATg2WeflR1HVUMuFUlJSUHr1q1x69atav9ZJu0ZuHLlCqZOnarYQgAoHuMsvQFNiczMTMV0fwHFY3Yl8wTq16+P5ORk7VOFoZ4XGdSymyM9uJ07d0IIgaCgIERFRekcFWtrawsfHx80aNBAYkJdW7ZswdChQ5GdnQ0XFxe9AlVmMRASEoLw8HBs375db+OwvLw8zJgxQzG9fmW1b98e7du3lx1DS01DLhXZuHGjzjVVnUxaDKhhDPnJJ59EZGQkZs2aBaD4BlFUVIT58+ejW7duktP9o3379oiLi0PTpk3Ru3dvTJs2DUePHsWmTZsUc1GqZTdHenAl3e6pqanw9vZW3CTbsqZNm4bQ0FDMmTPHYNEv08yZM9GuXTsEBARgwoQJaNKkCYQQOHnyJD777DPk5eVh7dq1smMCAObOnYt69erpHQH89ddf49q1a3jrrbckJSumpiEX4J8zH0oIIXD58mVcu3YNn332mUkymHSYICcnBwMHDoS7u7tix5DVcr59SkoKsrOz0bJlS9y5cwfTpk3TdtMtWLBAEfuuT5kyBe7u7ordzZGMa+/evVi+fDlSUlLwww8/wMvLC2vXroWfn1+5Xd+mVrNmTRw9elSxy5ZTU1Mxfvx4xMTEaLcc12g06NGjB5YuXYrGjRtLTljM19cX3333nd7ueAcPHsSQIUOkn8intiGXiIgIna+trKzg7u6Op556ymQ7ypq0GFDLGLKSz7cfPnw4li1bpp21nZiYiMDAQL3CSgkmTZqEyMhItGrVSpG7OZLxREVF4aWXXsLQoUOxdu1anDhxAv7+/li6dCmio6MVc2BW//79MWTIEAwaNEh2lArduHEDZ8+eBQA0btzYZF3FlWVvb4+TJ0/Cz89P5/2UlBQEBgYiNzdXUrJioaGhSE5OLnfIJSQkBP7+/tpVLmTiYsDT0xOTJk1S9Bhyyfn2hro7lXC+fdnTCl1cXKQeCVuRioZVNBoNduzYYcI0VJ3atGmDKVOmYPjw4ToTbw8dOoRevXpJ7ZItvQvdtWvXMHPmTIwcOdJg72TJ8maqWEBAAN5//30MGzZM5/21a9fi/fffl/5gd+HCBbRr1w52dnblDrnEx8dLX+pa4uLFi4iKisKZM2cAAI888gj69+8PLy8v04UQJuTm5iaSkpJM+SOrzMrKSly5ckXv/evXrwsrKysJiXRpNBqdfE5OTiI5OVliIiIhHBwcRGpqqhBC928yOTlZ2NnZSUxWfM1U5qWE61stPvroI1GnTh3x9ddfi3Pnzolz586JlStXijp16og5c+bIjieEECIlJUU8/fTTwsrKSuffOCQkRJw9e1Z2PK1ly5YJOzs7odFoRK1atUStWrWERqMRdnZ2YtmyZSbLYdIJhEo/ERBQ/vn2aqSG3Rzp3/H09ERSUhJ8fX113o+Li5Pea1V2+SD9e2+88QYyMjIwfvx47aome3t7vPXWW3j77bclpyvm5+eH3377TdFDLr/++ismTZqE119/HdOmTdMORV+6dAn//e9/MXnyZPj6+qJ3797VnsWkwwRKHkMuOd9+8eLFGDNmjMHz7a2trbFv3z5ZEQEUTyzZsWOH9g+6Y8eO2LBhAxo2bKjzfS1btpQRT0d5uzmGhoYqajdH+vfmzp2Lb775Bl9//TV69OiB6OhopKWlYcqUKZgxYwYmTpwoO2K5bt68qajd6NQkOzsbJ0+ehIODAwICAhS1/FoNnnrqKXTu3BmzZ882+Pm7776LuLg47Nq1q9qzmLQYUPIYckm23bt3o0OHDnrn25ecKhUQECArIoB/Nnkx9M9W8r5SdnMcPnw4rl69ihUrVqBp06baceRt27Zh6tSpOH78uOyIZCRCCMyZMwdz585FTk4OAMDOzg5hYWHaZbpK8NFHH8HX1xeDBw8GAAwcOBBRUVGoX78+oqOjFX20sVJduHABAPQeSOj+XFxc8Ndff+GRRx4x+Pnp06fx2GOPmWTTIUUeVCST0s+3T0tLq9T3KWFpoVp2cyTjyc/PR1JSErKzsxEYGAgnJyfZkXT4+fnh22+/RceOHbF9+3YMGjQI69evx4YNG5Ceno6YmBjZEVWhqKgIs2fPxieffKK9jp2dnTFt2jSEh4crdoK40txvqWtKSgpatGiBO3fuVHsWkx9UBChzDFkt59tXtZEfP348Zs6cKeUESLXs5kjGY2tri8DAQNkxynX58mXtDPJffvkFgwYNQs+ePeHr64snnnhCcjr1CA8Px8qVKzFv3jx06tQJQPH8kA8++AC5ubn48MMPJSdUh2bNmuHnn38u9zyHn376qcLNk4zJpMWAkk8ErFWrlrSfXZ2++eYbhIWFSSkG1LKbIz2Y0gX0/cguoku4ubnh/PnzaNSoEbZu3aodqxVCKGJoTS3WrFmDFStW6CzFbNmyJby8vDB+/HgWA5U0YcIEjBs3DnZ2dnjllVdQo0Zxk3zv3j0sX74c7777rsl2IDRpMaDkEwFXrVol7WdXJ5mjQPPnz0dwcDDi4+ORn5+PN998U2c3R1I3NRbQ/fv3x4svvoiAgABkZGSgV69eAIBDhw4pZnc/NcjMzDS4M16TJk2QmZkpIZE6vfzyyzh69Chee+01vP3223jooYcghNDuMDtp0iSMGDHCJFlMvukQx5BNq/TvWQYl7+ZIlqegoACLFy/G+fPnMWLECLRp0wYAsHDhQjg7O2P06NGSE6rDE088gSeeeAJLlizReX/ixIn466+/8Mcff0hKpk5//PEH1q1bp10C+fDDD2PIkCEmPWfGpMWAs7MzEhISEBAQoNNIxcfHIyQkBBkZGaaKYjFkFgNK382RjCcoKAibNm3SW6J369Yt9O3bl7tNmpndu3fjmWeegbe3Nzp06AAAOHDgAM6fP4/o6Gg8+eSTkhOap+qcA2bSYqB379549NFHMWvWLDg7O+PIkSPw8fHBkCFDUFRUhI0bN5oqisWQWQyU3Tq5REZGBjw8PDhGa0asrKxw+fJlvX/rq1evwsvLCwUFBZKSFW9H3KtXL9jY2OhsTWwItyOuvL///hvLli3DqVOnAABNmzbF+PHjFXVktbmpzu3nTTpngGPIloW7OZq/I0eOaP/7xIkTOmcQFBYWYuvWrabdX92Avn37aguVvn37lvt9StmfQy0aNGigN1HwwoULeOWVV/Dll19KSmXeqvPZ3aTFQPPmzXHmzBksXboUzs7OyM7ORv/+/TmGXI2GDRsGFxcXk/7Mkt0cNRoNZsyYYXA3x9atW5s0E1WP1q1bQ6PRQKPRICgoSO9zBwcHfPrppxKS/aP0dsTcmrh6ZWRkYOXKlSwGVMikxUDJGHJ4eLjBzziGXDW5ubk4cuQIrl69qneTK+nu/Pzzz02e69ChQwCKq9ijR4/q7ebYqlUrhIWFmTwXGV9qaiqEEPD398eff/4Jd3d37We2trbw8PCAtbW1xIREVBkmLQb8/PzKHUP28/NjF10VbN26FcOHD8f169f1PpPd3blz504Ayt/Nkf69kk2wlPzEXXbGe0UmTZpUjUmIlMukEwitrKxw5coVnacHoHiL3cDAQJNsuWguAgIC0LNnT7z33nuoV6+e7Dg6KrsZjVI2oqF/LzIyssLPhw8fbqIk+vz8/Cr1fRqNBikpKdWcxrwlJiaibdu2fLCrJtU5IdwkPQMcQza+K1euYOrUqYorBAB1bkZD/87kyZN1vi4oKEBOTg5sbW3h6OgotRhITU2V9rPNzf0K/Zs3b5omiIWqzjlgJikGOIZsfM8//zx27dqFhx56SHYUPea6myOV78aNG3rvnT17FuPGjcMbb7whIdH9lXSKyj4XRU3uV+jXqlVLauGnZrLngJl0mIBjyMaTk5ODgQMHwt3dHS1atICNjY3O5xz7JCWIj4/HsGHDtGvRlWDlypVYuHChdre3gIAAvP7669x9sBpcuHABDRo04CmG96GEOWAmKQY4hmx8K1euxNixY2Fvb486deroPN1w7JOU4vDhw+jSpYtJzmOvjPfeew8LFizAxIkTdXbOW7p0KaZMmYKZM2dKTmheqnOTHHOihDlgJikGRo4cWanvY/dy5Xl6emLSpEmYPn06q26SruzOfkIIXLp0CUuXLkWjRo3w22+/SUqmy93dHUuWLMELL7yg8/66deswceJEg09m9OBkn42iFi4uLjh06JDUYV+TzBlgI298+fn5GDx4MAsBUoSyO/tpNBq4u7sjKChI6mmkZRUUFKBdu3Z67z/66KO4d++ehEREypgDZtI5A2Q8U6ZMgbu7O9555x3ZUYi0rl27BgB6y4eVYuLEibCxscGCBQt03g8LC8Pdu3exbNkyScnME3sGKkcJc8BMuukQGU9hYSHmz5+Pbdu2oWXLlnp/PGVvdkTV5ebNmwgPD8f69eu1qwrc3NwwZMgQzJ49W+8kQ1MrWdoMFPdYrFixAjExMdrjYQ8ePIj09HTOgidp1q1bh5iYGNjb22PXrl16c8BMUQywZ0ClunXrVu5nGo2GR8aSSWRmZqJDhw64ePEihg4diqZNmwIoPrTou+++Q6NGjbB//364ublJy1jRtVIarxvj4wTCylHCHDAWA0T0wF5//XXExsbi999/15sFffnyZfTs2RPBwcFYuHChpIQkE4cJKqd27dr466+/pM4Z4OwzlUtKSsK2bdtw9+5dANV7xCVRWT/99BM+/vhjg8uhPD09MX/+fPz4448SklF1Cg0Nxe3bt/Xev3PnDkJDQ7VfnzhxQnt+BZXv5Zdfxvr166VmYM+ASmVkZGDQoEHYuXMnNBoNzp49C39/f4SGhsLNzU1RM7jJfNnZ2SE5ORkNGzY0+PmFCxfQuHFj5ObmmjhZ+eLj47Fhwwakp6cjPz9f5zPudVI51tbWBg+du379Ojw9Pbkyo4omTZqEyMhItGrVStocMPYMqNSUKVNgY2OD9PR0nbMeBg8ejK1bt0pMRpakbt26OHfuXLmfp6amonbt2qYLdB/ff/89OnbsiJMnT+LHH39EQUEBjh8/jh07dvBMjUq4desWsrKyIITA7du3cevWLe3rxo0biI6O1isQ6P6OHj2KNm3awMrKCseOHcOhQ4e0r8OHD5skA1cTqFRMTAy2bdum90QWEBCAtLQ0SanI0oSEhCA8PBzbt2/XOXMEAPLy8jBjxgw8/fTTktLpmzNnDhYuXIgJEybA2dkZixcvhp+fH1599VXUr19fdjzFc3V1hUajgUajwcMPP6z3uUajQUREhIRk6lZy7LtMLAZU6s6dOzo9AiUyMzNhZ2cnIRFZopkzZ6Jdu3YICAjAhAkT0KRJEwghcPLkSXz22WfIy8vD2rVrZcfUSk5OxjPPPAOg+JC0O3fuQKPRYMqUKQgKCmJDdh87d+6EEAJBQUGIiorS6fWxtbWFj48PGjRoIDGhuiUlJSE5ORldunSBg4MDhBAmO0iLxYBKPfnkk4iMjMSsWbMAFFfkRUVFmD9/fqWXUhH9Ww0bNsSBAwcwfvx4vP322zonAfbo0UO7HbFSuLm5aSe+eXl54dixY2jRogVu3ryJnJwcyemUr2vXrgCKh3+8vb154qORlDcHbNSoUSabA8ZiQKXmz5+P4OBgxMfHIz8/H2+++SaOHz+OzMxM7Nu3T3Y8siB+fn747bffcOPGDe1JgI0bN1bUXIESXbp0wfbt29GiRQsMHDgQkydPxo4dO7B9+3YEBwfLjqcaPj4+2Lt3L5YvX46UlBT88MMP8PLywtq1a+Hn54fOnTvLjqgqpeeAlezVARTPAZs6dSqLASpf8+bNcebMGSxduhTOzs7Izs5G//79MWHCBI59khRubm54/PHHZceo0NKlS7UrG8LDw2FjY4P9+/djwIABePfddyWnU4+oqCi89NJLGDp0KBISEpCXlwcAyMrKwpw5cxAdHS05obooYQ4YlxaqVHp6Oho1amSwmy49PR3e3t4SUhGRJWjTpg2mTJmC4cOH62wsdOjQIfTq1QuXL1+WHVFVnJ2dkZCQgICAAJ3fZ3x8PEJCQpCRkVHtGbi0UKX8/Py0h8KUlpGRAT8/PwmJiJTP2toaV69e1Xs/IyMD1tbWEhKp0+nTp9GlSxe992vVqoWbN2+aPpDKlcwBKyFjDhiHCVSqvFmm2dnZsLe3l5CISPnK6wjNy8vTWxpJ5fP09ERSUhJ8fX113o+Li+PWww9ACXPAWAyoTMkJbBqNBjNmzNBZXlhYWIiDBw+idevWktIRKdOSJUsA/HNqoZOTk/azwsJC7NmzB02aNJEVT3XGjBmDyZMn4+uvv4ZGo8Hff/+NAwcOICwsDDNmzJAdT3WUMAeMcwZUpqTLaPfu3ejQoYPO04ytrS18fX0RFhaGgIAAWRGJFKdk6CwtLQ0NGzbUGRIouW5mzpyJJ554QlZEVRFCYM6cOZg7d652SaadnR3CwsK0y52p8pQwB4zFgEqNHDkSS5YsgbOzs+woRKrRrVs3bNq0SeqRyuYkPz8fSUlJyM7ORmBgoE6PC1VeeWc9ZGRkwMPDA4WFhdWegcWAyvTv379S38cDV4jur7CwEEePHoWPjw8LBJLGysoKV65cgbu7u877aWlpCAwMxJ07d6o9A+cMqAwPUyF6cK+//jpatGiBUaNGobCwEF26dMGBAwfg6OiIX375BU899ZTsiIpV2QcRgA8jlaWkOWAsBlRm1apVsiMQqdYPP/yAYcOGAQC2bNmCc+fO4dSpU1i7di3Cw8O5e2cF+CBifIcOHQJQPAfj6NGjenPAWrVqhbCwMJNk4TABEVkMe3t7JCUloWHDhnjllVfg6OiIRYsWITU1Fa1atcKtW7dkRyQLpIQ5YOwZICKLUa9ePZw4cQL169fH1q1b8fnnnwMAcnJyuOlQFQQFBWHTpk1wdXXVef/WrVvo27cvduzYISeYypQeenn55ZfL/T5TDLuwGCAiizFy5EgMGjQI9evXh0ajQffu3QEABw8e5D4DVbBr1y7k5+frvZ+bm4u9e/dKSKROShp6YTFARBbjgw8+QPPmzXH+/HkMHDgQdnZ2AIqXdk2fPl1yOuU7cuSI9r9PnDihcwZBYWEhtm7dCi8vLxnRVElJc8A4Z4CIiCrFyspKuzGOoabDwcEBn376KUJDQ00djf4lHlRERGavd+/eyMrK0n49b948nQN1MjIyEBgYKCGZuqSmpiI5ORlCCPz5559ITU3Vvi5evIhbt26xEFAp9gwQkdkru8Obi4sLDh8+rD1U58qVK2jQoIFJdnojUiLOGSAis1f2mYfPQP9O6eN2DRk+fLiJkpCxsBggIqIqmTx5ss7XBQUFyMnJga2tLRwdHVkMqBDnDBCR2dNoNHonwhk6IY4q58aNGzqv7OxsnD59Gp07d8a6detkx6MHwDkDRGT2rKys0KtXL+1Swi1btiAoKAg1a9YEAOTl5WHr1q2cM/AvxcfHY9iwYTh16pTsKFRFHCYgIrNXdne3kvMJSmPX9r9Xo0YN/P3337Jj0ANgzwARURkXLlxAgwYNYGXFkVRDNm/erPO1EAKXLl3C0qVL0ahRI/z222+SktGDYjFARFRG2aWHpKtskaTRaODu7o6goCB88sknqF+/vqRk9KA4TEBEVAafkSpWVFQEALh27RoAwN3dXWYcMgL2gRERUaXdvHkTEyZMQN26deHp6QlPT0/UrVsXr732ms6ujqQu7BkgIqJKyczMRIcOHXDx4kUMHToUTZs2BVB8aNHq1asRGxuL/fv3w83NTXJSqioWA0REVCkzZ86Era0tkpOTUa9ePb3PevbsiZkzZ2LhwoWSEtKD4jABEVEZ3JDIsJ9++gkff/yxXiEAAJ6enpg/fz5+/PFHCcno32IxQERUBicQGnbp0iU0a9as3M+bN2+Oy5cvmzARGQuLASKyGKGhobh9+7be+3fu3NE5evfEiRPw8fExZTRVqFu3Ls6dO1fu56mpqahdu7bpApHRcJ8BIrIYZY8yLnH9+nV4enri3r17kpKpQ2hoKJKTk7F9+3bY2trqfJaXl4eQkBD4+/vj66+/lpSQHhQnEBKR2bt16xaEEBBC4Pbt27C3t9d+VlhYiOjoaL0CgfTNnDkT7dq1Q0BAACZMmIAmTZpACIGTJ0/is88+Q15eHtauXSs7Jj0A9gwQkdmzsrKqcFKgRqNBREQEwsPDTZhKnVJTUzF+/HjExMRo51ZoNBr06NEDS5cuRePGjSUnpAfBYoCIzN7u3bshhEBQUBCioqJ0xrVtbW3h4+ODBg0aSEyoPjdu3MDZs2cBAI0bN+ZcAZVjMUBEFiMtLQ3e3t5cOkhUBlcTEJHF8PHxQVxcHIYNG4aOHTvi4sWLAIC1a9ciLi5OcjoieVgMEJHFiIqKQkhICBwcHJCQkIC8vDwAQFZWFubMmSM5HZE8LAaIyGLMnj0bX3zxBb766ivY2Nho3+/UqRMSEhIkJiOSi8UAEVmM06dPo0uXLnrv16pViyfukUVjMUBEFsPT0xNJSUl678fFxcHf319CIiJlYDFARBZjzJgxmDx5Mg4ePAiNRoO///4b3377LcLCwjBu3DjZ8Yik4Q6ERGQxpk+fjqKiIgQHByMnJwddunSBnZ0dwsLCMHHiRNnxiKThPgNEZHHy8/ORlJSE7OxsBAYGwsnJSXYkIqlYDBAREVk4DhMQkVnr379/pb9306ZN1ZiESLlYDBCRWatVq5bsCESKx2ECIiIiC8elhURkMYKCggxuLnTr1i0EBQWZPhCRQrBngIgshpWVFS5fvgwPDw+d969evQovLy8UFBRISkYkF+cMEJHZO3LkiPa/T5w4gcuXL2u/LiwsxNatW+Hl5SUjGpEisGeAiMyelZUVNBoNAMDQLc/BwQGffvopQkNDTR2NSBFYDBCR2UtLS4MQAv7+/vjzzz/h7u6u/czW1hYeHh6wtraWmJBILhYDREREFo5zBojIYkRGRlb4+fDhw02UhEhZ2DNARBbDzc1N5+uCggLk5OTA1tYWjo6OyMzMlJSMSC7uM0BEFuPGjRs6r+zsbJw+fRqdO3fGunXrZMcjkoY9A0Rk8eLj4zFs2DCcOnVKdhQiKdgzQEQWr0aNGvj7779lxyCShhMIichibN68WedrIQQuXbqEpUuXolOnTpJSEcnHYQIishhWVrqdoRqNBu7u7ggKCsInn3yC+vXrS0pGJBeLASKyONeuXQMAnc2HiCwZ5wwQkUW4efMmJkyYgLp168LT0xOenp6oW7cuXnvtNYMnGRJZEvYMEJHZy8zMRIcOHXDx4kUMHToUTZs2BVB8aNF3332HRo0aYf/+/Xr7EBBZChYDRGT2Xn/9dcTGxuL3339HvXr1dD67fPkyevbsieDgYCxcuFBSQiK5WAwQkdnz9fXF8uXLERISYvDzrVu3YuzYsTh37pxpgxEpBOcMEJHZu3TpEpo1a1bu582bN8fly5dNmIhIWVgMEJHZq1u3boVP/ampqahdu7bpAhEpDIsBIjJ7ISEhCA8PR35+vt5neXl5mDFjBp5++mkJyYiUgXMGiMjsXbhwAe3atYOdnR0mTJiAJk2aQAiBkydP4rPPPkNeXh7i4+PRqFEj2VGJpGAxQEQWITU1FePHj0dMTAxKbnsajQY9evTA0qVL0bhxY8kJieRhMUBEFuXGjRs4e/YsAKBx48acK0AEFgNEREQWjxMIiYiILByLASIiIgvHYoCIiMjCsRggIiKycCwGiIiILByLASIiIgvHYoCIiMjCsRggIiKycP8HANelr7Xb2lsAAAAASUVORK5CYII=" id="305" name="Google Shape;305;p20"/>
          <p:cNvSpPr/>
          <p:nvPr/>
        </p:nvSpPr>
        <p:spPr>
          <a:xfrm>
            <a:off x="155575" y="-136525"/>
            <a:ext cx="296863" cy="296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descr="data:image/png;base64,iVBORw0KGgoAAAANSUhEUgAAAgMAAAJICAYAAAD8ROf4AAAAOXRFWHRTb2Z0d2FyZQBNYXRwbG90bGliIHZlcnNpb24zLjYuMCwgaHR0cHM6Ly9tYXRwbG90bGliLm9yZy89olMNAAAACXBIWXMAAA9hAAAPYQGoP6dpAABlaUlEQVR4nO3deViU5f4G8HtAVgFBBVGULSnF3azc0gSVtJO55FKaKWq5pKZSWWSFmpqn3NLK0lSsTBMrLVIMV9QsDor7wiKouYKiiCzC8/uDHxPDDAg2zPO+M/fnuuY6McN1cR/kfZ/v+6waIYQAERERWSwr2QGIiIhILhYDREREFo7FABERkYVjMUBERGThWAwQERFZOBYDREREFo7FABERkYVjMUBERGThWAwQERFZuBqV/cYeVgOrM4dRbPs7UXaESglp0Ep2BCIishDbi3647/dUuhhQAzayREREVWdWxQARkWxq6KHkgxOVxWKAiMiI2NCSGrEYIIP4dEP0YHjtkBqxGCCDeLMgIrIcLAaIiIyIhTSpEfcZICIisnAsBoiIiCycWQ0TqGHiDsBuRCIiUhazKgbYyBIREVWdWRUD7BkgIiKqOrMqBtjIEpFsango4b2SyjKrYoCISDY2tKRGZlUMqKEiB3izICIiZTGrYoCNLBHJpoaHEt4rqSyzKgaIiGRjQ0tqxE2HiIiILByLASIiIgvHYoCIiMjCcc4AEZERcQIhqRGLASIiI2JDS2rEYoCIyIjYM0BqZFbFgBouQoAXIpE54/VNamRWxQAvQiIioqozq2KAPQNERERVZ1bFABtZIiKiquM+A0RERBaOxQAREZGFYzFARERk4VgMEBERWTgWA0RERBbOrFYTEBHJpoYlzlx5RWWxGCAiMiI2tKRGZlUMqKEiB3izICIiZTGrYoCNLBHJpoaHEt4rqSyzKgaIiGRjQ0tqxNUEREREFo49A0RERsRhAlIjFgNEREbEhpbUiMMEREREFo49A0RERsRhAlIjFgNEREbEhpbUiMMEREREFo49A0RERsRhAlIj9gwQERFZOPYMEBEZEZ+6SY1YDBARGRGHCUiNWAwQERkRG1pSIxYDRERGxJ4BUiMWA0RERsSGltSIxQAZxKcbogfDa4fUiMUAGcSbBRGR5WAxQERkRCykSY246RAREZGFM6ueATWM1QF8ciAiImVhzwAREZGFM6ueAT5xExERVR17BoiIiCwciwEiIiILZ1bDBGQ8apiMyWEhIiLjYDFABrGhJXowLKRJjThMQEREZOHYM0BEZER86iY1YjFARGREHCYgNeIwARERkYVjzwARkRHxqZvUiD0DREREFo7FABERkYVjMUBERGThOGeADOKMaCIiy8FigAxiQ0v0YFhIkxqxGCAiMiI2tKRGLAaIiIyIPQOkRpxASEREZOFYDBAREVk4sxomUEP3HMAuOiJzxuub1MisigFehEQkmxoeSnivpLI4TEBERGThzKpngIhINj51kxqxZ4CIiMjCmVXPgBrG6gA+ORARkbKYVTHARpaIZFPDQwnvlVQWhwmIiIgsnFn1DBARycanblIj9gwQERFZOPYMEBEZEecMkBqxGCAiMiI2tKRGLAaIiIyIPQOkRiwGiIiMiA0tqRGLASIiI2LPAKkRiwEiIiNiQ0tqxGKAiMiI2DNAasR9BoiIiCwciwEiIiILx2KAiIjIwrEYICIisnCcQEhEZEScnEdqxGKAiMiIuJqA1IjFABGREbGhJTUyq2JADRU5wJsFEREpi1kVA2xkiUg2NTyU8F5JZXE1ARERkYUzq54BMh4+3RARWQ4WA2QQG1qiB8Nrh9SIwwREREQWjsUAERGRhWMxQEREZOFYDBAREVk4TiAkIjIirsQhNWLPABERkYUzq54BNVTkAKtyInPG65vUyKyKAV6ERCSbGh5KeK+kssyqGCAiko0NLakR5wwQERFZOBYDREREFo7FABERkYXjnAEiIiPiBEJSI7MqBtRwEQK8EInMGa9vUiOzKgZ4ERKRbGp4KOG9ksoyq2KAiEg2NrSkRpxASEREZOHYM0BEZEQcJiA1YjFARGREbGhJjThMQEREZOHYM0BEZEQcJiA1MqtiQA0XIcALkcic8fomNeIwARERkYUzq54BVuRERERVZ1bFABGRbGoYruSDE5XFYoCIyIjY0JIacc4AERGRhWPPABGREXGYgNSIxQARkRGxoSU14jABERGRhWMxQEREZOFYDBAREVk4FgNEREQWzqwmEKphFi/ACUZERKQsZlUMsJElItnU8FDCeyWVZVbFABGRbGxoSY1YDBARGRF7BkiNWAwQERkRG1pSI64mICIisnDsGSAiMiIOE5AasWeAiIjIwrEYICIisnAcJiAiMiJ2wZMasRggIjIizhkgNeIwARERkYVjzwARkRHxqZvUyKyKATV0zwG8WRARkbKYVTHARpaIiKjqzKoYYM8AERFR1ZlVMcBGloiIqOq4moCIiMjCmVXPABGRbGoYrmQvKpXFYoCIyIjY0JIasRggIjIi9gyQGrEYIIN4QyN6MPy7JDViMUAG8YZGRGQ5WAwQERkRe9VIjcyqGFDDRQjwQiQyZ7y+SY24zwAREZGFYzFARERk4cxqmIDdc8ajhiEX/nsTERmHWRUDZDxsaImILAeHCYiIiCwcewbIIA4TED0YXjukRiwGiIiMiA0tqRGLATKINzQiIsvBOQNEREQWjsUAERGRheMwARGREXECIakRewaIiIgsHHsGiIiMiE/dpEYsBoiIjIjDBKRGLAaIiIyIDS2pkVkVA2qoyAHeLIiISFnMqhhgI0tERFR1XE1ARERk4VgMEBERWTgWA0RERBbOrOYMEBHJpoaJzJxfRWWxZ4CIiMjCmVXPgBoqcoBVOZE54/VNamRWxQAvQiIioqozq2KAiEg2NfRQ8sGJymIxQERkRGxoSY04gZCIiMjCsWeAiMiIOExAasRigIjIiNjQkhqxGCAiMiL2DJAamVUxoIaLEOCFSGTOeH2TGnECIRERkYUzq54BVuREJJsaeih5r6Sy2DNARERk4cyqZ4CISDY+dZMasWeAiIjIwrFngIjIiDhngNSIxQARkRGxoSU1YjFARGRE7BkgNWIxQERkRGxoSY04gZCIiMjCmVXPgBq65wA+ORARkbKYVTHARtZ41FBY8d+biMg4zKoYUEMDBqijEVNDRiIiMg6zKgbYgBmPGgor/nuTEvHaITUyq2KAjIc3C6IHw2uH1IirCYiIiCwcewbIIHZ1Ej0YXjukRiwGyCDeLIgeDK8dUiMWA0RERsSeAVIjzhkgIiKycCwGiIiILByHCYiIjIhd8KRG7BkgIiKycCwGiIiILByLASIiIgvHOQNEREbEpYWkRuwZICIisnBm1TOghoocYFVOZM54fZMamVUxwIuQiIio6jhMQEREZOHMqmeAwwRERERVZ1bFABtZIiKiqjOrYoCISDY19FDywYnKMqtiQA0XIcALkcic8fomNTKrYoAXIRERUdWZVTHAngEiIqKq49JCIiIiC2dWPQN84iYiIqo69gwQERFZOBYDREREFs6shgmIiGRTw0RmDqlSWewZICIisnBm1TOghoocYFVOZM54fZMamVUxwIuQiIio6jhMQEREZOHMqmeAiEg2NQxXsheVymIxQERkRGxoSY1YDBARGRF7BkiNWAwQERkRG1pSI04gJCIisnAsBoiIiCycWQ0TqGGsDmA3IhERKYtZFQNsZImIiKrOrIoBIiLZ1NBDyQcnKovFABGREbGhJTUyq2JADRU5wJsFEREpi1kVA2xkiYiIqo5LC4mIiCycWfUMEBHJpobhSvaiUlksBoiIjIgNLamRWRUDaqjIAd4siIhIWcyqGGAjS0REVHWcQEhERGThzKpngIhINjUMV7IXlcpizwAREZGFYzFARERk4cxqmEAN3XMAu+iIzBmvb1Ij9gwQERFZOLPqGWBFTkREVHVmVQyQ8ahhyIXFHykRrx1SIxYDZBBvFkQPhtcOqRHnDBAREVk4FgNEREQWjsMERERGxDkDpEYsBsgg3tCIiCwHiwEyiA0tEZHlYDFARGRELKRJjTiBkIiIyMKxGCAiIrJwLAaIiIgsHOcMkEFcTUBEZDlYDJBBbGiJiCwHhwmIiIgsHIsBIiIiC8digIiIyMKxGCAiIrJwLAaIiIgsHFcTEBEZEZflkhqxGCAiMiI2tKRGZlUMqKEiB3izICIiZTGrYoCNLBHJpoaHEt4rqSyzKgaIiGRjQ0tqxGKAiMiI2DNAamRWxYAaLkKAFyKROeP1TWpkVsUAL0IiIqKq46ZDREREFs6segY4TEBERFR1ZlUMsJElIiKqOg4TEBERWTiz6hngMAEREVHVmVUxwEaWiIio6jhMQEREZOHMqmeAiEg2NQxXsheVymIxQERkRGxoSY04TEBERGThWAwQERFZOA4TEBEZEecMkBqxGCAiMiI2tKRGZlUMqKEiB3izICIiZTGrYoCNLBERUdWZVTFARCSbGnoo+eBEZbEYICIyIja0pEZcWkhERGThWAwQERFZOLMaJlDDWB2gjm5ENfwu1fB7JCJSA7MqBtg4GA9/l0QPhoU0qZFZFQNERLKxoSU14pwBIiIiC8digIiIyMKxGCAiIrJwnDNABnESFBGR5TCrYkANDRigjkZMDRmJiMg4zKoYYANGRLKp4aGE90oqy6yKASIi2djQkhpxAiEREZGFYzFARERk4VgMEBERWTgWA0RERBaOxQAREZGFM6vVBGpY0gNwtjERESmLWRUDbGSJiIiqzqyKAfYMEBERVR3nDBAREVk4s+oZIONRQy8Le1iIiIyDPQNEREQWzqx6BvikaDz8XRIRWQ72DBAREVk4FgNEREQWjsUAERGRhWMxQEREZOHMagIhEZFsXJZLasRigIjIiNjQkhqxGCAiMiL2DJAamVUxoIaLEOCFSGTOeH2TGnECIRERkYUzq54BVuRERERVx54BIiIiC2dWPQNERLKpYe4Se1GpLBYDRERGxIaW1IjDBERERBaOxQAREZGFYzFARERk4ThngIjIiDiBkNTIrIoBNVyEAC9EInPG65vUyKyKAV6EREREVcc5A0RERBaOxQAREZGFYzFARERk4cxqzgARkWxqmMjM+VVUFosBIiIjYkNLasRhAiIiIgvHngEiIiPiMAGpEXsGiIiILBx7BoiIjIhP3aRGLAaIiIyIwwSkRiwGiIiMiA0tqRGLATKITzdERJaDxQAZxIaW6MGwkCY14moCIiIiC8eeASIiI+JTN6kRiwEiIiPiMAGpEYsBIiIjYkNLasQ5A0RERBaOPQNkELs6iYgsB4sBMogNLRGRBRGS5Obmivfff1/k5ubKinBfzGg8asjJjMajhpzMaDxqyMmMFdMIIYSMIuTWrVuoVasWsrKy4OLiIiPCfTGj8aghJzMajxpyMqPxqCEnM1aMEwiJiIgsHIsBIiIiC8digIiIyMJJKwbs7Ozw/vvvw87OTlaE+2JG41FDTmY0HjXkZEbjUUNOZqyYtAmEREREpAwcJiAiIrJwLAaIiIgsHIsBIiIiC8digIiIyMKxGCAiiyCEQHp6OnJzc2VHIVIckxUDvBCJzFNBQQFCQ0ORmpoqO0qFhBBo3Lgxzp8/LzuK2cjPz8fp06dx79492VEqlJSUhG3btuHu3bsAiv8WSJdJiwE1XIihoaG4ffu23vt37txBaGiohESG7dmzx+AFeO/ePezZs0dCIn07d+6UHYFMwMbGBlFRUbJj3JeVlRUCAgKQkZEhO8p97d27F8OGDUOHDh1w8eJFAMDatWsRFxcnOVmxnJwcjBo1Co6OjmjWrBnS09MBABMnTsS8efMkp/tHRkYGunfvjocffhi9e/fGpUuXAACjRo3CtGnTJKdTFpMVA2q5ENesWaOtHku7e/cuIiMjJSQyrFu3bsjMzNR7PysrC926dZOQSN/TTz+Nhx56CLNnz1Z0EajkG++dO3cwbtw4eHl5wd3dHUOGDMG1a9dkx9LTt29f/PTTT7Jj3Ne8efPwxhtv4NixY7KjlCsqKgohISFwcHDAoUOHkJeXB6D42p4zZ47kdMXefvttJCYmYteuXbC3t9e+3717d6xfv15iMl1TpkxBjRo1kJ6eDkdHR+37gwcPxtatWyUm05WQkICjR49qv/7555/Rt29fvPPOO8jPzzdNCFMekbh582bRuXNncfToUVP+2ErJysoSN2/eFBqNRiQlJYmsrCztKzMzU6xZs0bUr19fdkwtjUYjrl69qvf+6dOnhbOzs4RE+q5duyYWLFggWrVqJWrUqCF69uwp1q9fL/Ly8mRH09q4caNwcHAQo0ePFnZ2diI5OVkIIcSnn34qevXqJTmdEFOmTBE1a9YUr7zyipg8ebJwd3cXffv2lR1Lz6xZs4Srq6sYMGCAmDNnjli8eLHOSylcXV2Fra2tsLKyEvb29sLNzU3npQStW7cWa9asEUII4eTkpP2bTEhIEPXq1ZMZTcvb21scOHBACKGb8ezZs4q5/wghRL169cThw4eFELo5k5OTRc2aNWVG09GuXTuxceNGIURxNnt7e/HCCy+Ixo0bi8mTJ5skg0l3IHRzc0NOTg7u3bsHW1tbODg46Hxu6EnXVKysrKDRaMr9XKPRICIiAuHh4SZMpa9///4AiivHp59+WmfbysLCQhw5cgSPPPKIoqpeoLjyXbVqFdatWwcAePHFFzFq1Ci0atVKaq42bdpgypQpGD58OJydnZGYmAh/f38cOnQIvXr1wuXLl6Xm8/Pzw/z58zFw4EAAwP/+9z+0b98ed+/eRY0aNaRmK83Pz6/czzQaDVJSUkyYpnxr1qyp8POXX37ZREnK5+joiBMnTsDX11fnbzIlJQWBgYGKmHfl6OiIY8eOwd/fXydjYmIiunTpgqysLNkRAQDOzs5ISEhAQECATs74+HiEhIQopqe6Vq1aSEhIwEMPPYSPPvoIO3bswLZt27Bv3z4MGTLEJD2rJr2bLFq0yJQ/rkp27twJIQSCgoIQFRWF2rVraz+ztbWFj48PGjRoIDFhsVq1agEonoPh7OysU1DZ2tqiffv2GDNmjKx45Wrbti08PT1Rp04dzJs3D19//TU+++wzdOjQAV988QWaNWsmJdfp06fRpUsXvfdr1aqFmzdvmj5QGRcuXECnTp20Xz/66KOwsbHB33//DW9vb4nJdCl98mAJJTT29+Pp6YmkpCT4+vrqvB8XFwd/f385ocpo164dfv31V0ycOBEAtA9SK1asQIcOHWRG0/Hkk08iMjISs2bNAlCcs6ioCPPnz1fMcCpQfD8vKioCAPz+++/4z3/+AwBo1KgRrl+/brIQVMq5c+dEYWGh7Bj39cEHH4js7GzZMe4rPz9f/PDDD6JXr16iRo0aon379uKrr74S2dnZIjU1VQwdOlQ0bdpUWj4/Pz+xfft2IYRuN+KaNWuk5iphZWWlNxzk7OwsUlJSJCWqWF5enjh16pQoKCiQHeW+7t69qzMcmJWVJTuSEEKIOXPmiMDAQPHHH38IZ2dnsXfvXvHNN98Id3d3sWTJEtnxhBBC7N27Vzg5OYmxY8cKe3t7MXnyZNGjRw9Rs2ZNER8fLzue1tGjR4WHh4d4+umnha2trXj++edF06ZNRb169URSUpLseFrdunUTw4cPF5GRkcLGxkacPXtWCCHErl27hI+Pj0kymLwYSEpKEuHh4WLIkCHiypUrQgghoqOjxbFjx0wdpVw3btwQ27ZtE2vXrhVr1qzReVHlvfbaa6JOnTqidu3aYvLkyQbnily6dEloNBoJ6Yop/car0WhEixYtRJs2bbQva2tr0axZM533ZLtz544IDQ0V1tbWwtraWltUvfbaa2Lu3LmS0/0jOztbTJgwQbi7uwsrKyu9lxIUFRWJ2bNni5o1awqNRiM0Go2wt7cX7777ruxoOpKSksTo0aPFY489Jpo2bSqGDh0qjhw5IjuWnps3b4rZs2eLgQMHil69eonw8HDx999/y46lIzExUTRv3ly4uLiIDz74QPv+a6+9Jl544QWTZDDpnIHdu3ejV69e6NSpE/bs2YOTJ0/C398f8+bNQ3x8PDZu3GiqKOXasmULhg4diuzsbLi4uOjMI9BoNFLnNZR25coVhIWFITY2FlevXtVbN1tYWCgp2T+Cg4MxevRo9O/fv9wjOe/du4d9+/aha9euJk5XTAiBOXPmYO7cucjJyQFQfIxoWFiYtmtRpoiIiEp93/vvv1/NSSo2efJk7Nu3D4sWLcLTTz+NI0eOwN/fHz///DM++OADHDp0SGq+EhMmTMDOnTsxa9YsvPTSS1i2bBkuXryI5cuXY968eRg6dKjsiFr5+flISkpCdnY2AgMD4eTkJDsSmVhubi6sra1hY2NT7T/LpMVAhw4dMHDgQEydOlVnMseff/6J/v3748KFC6aKUq6S9ahz5szRWYqiNL169UJ6ejpee+011K9fX2/y43PPPScp2T/27NmDjh076k10u3fvHvbv329wrF4W3nj/HR8fH6xfvx7t27fXubaTkpLQtm1b3Lp1S3ZEAIC3tzciIyPx1FNPwcXFBQkJCWjcuDHWrl2LdevWITo6WnZEREZG4rHHHkPTpk113s/NzcWGDRswfPhwScl0FRYW4scff8TJkycBAIGBgXjuuecUNbEVAG7cuIGVK1fq5Bw5cqTOvDAluHnzJjZu3Ijk5GS88cYbqF27NhISElCvXj14eXlVfwCT9D/8v5o1a2rHOkuPz6ampgo7OztTRimXo6OjNpeSOTk5iUOHDsmOUSErKyvtUFBp169fV0yXbGnp6ekiPT1ddowquXv3rvjvf/8rO4ZwcHDQXjelr+3Dhw8LFxcXmdF01KxZU6SlpQkhhPDy8hIHDx4UQgiRkpKimKVmGo1GODk5aZealbh8+bJirptjx44Jf39/4ejoqB2qqlmzpvD19VXU0vHdu3cLFxcX0ahRI9GvXz/Rr18/4e3tLVxcXMTu3btlx9NKTEwUdevWFY0bNxY1atTQXj/h4eHipZdeMkkGk55N4Orqqt0BqrRDhw6ZpvKphJCQEMTHx8uOcV+NGjVS/JaaQgiDyzUzMjJQs2ZNCYn03bt3DzNmzECtWrXg6+sLX19f1KpVC++++y4KCgpkxwMAXLt2Db/88gtiYmK0wz8FBQVYvHgxfH19FbHjW8ns8hJKnV3u7++vXfnQpEkTbNiwAUDx8KCrq6vEZLoiIiLw0ksv4YMPPpAdxaDRo0ejWbNmuHDhAhISEpCQkIDz58+jZcuWeOWVV2TH05owYQIGDx6M1NRUbNq0CZs2bUJKSgqGDBmCCRMmyI6nNXXqVIwcORJnz57V2cSpd+/epttR1iQlx/+bNm2a6Ny5s7h06ZJwdnYWZ8+eFXFxccLf319n0oSp/fzzz9rXihUrhLe3t3j//ffFxo0bdT77+eefpWUsa9u2baJnz54iNTVVdhQ9JRW4lZWV6N27t/brfv36iT59+ghfX18REhIiO6YQQoixY8cKDw8P8cUXX4jExESRmJgovvjiC+Hp6SnGjh0rO57Yu3evqFWrltBoNMLKyko8/vjj4vjx4yIgIEA0bdpUfP755yInJ0d2TNXMLl+wYIF2E6Tt27cLe3t7YWdnJ6ysrMSiRYskpyum0WjElStXxIEDB4Snp6cYMGCAyMnJUVTPgL29vcFJ30ePHhX29vYSEhlmb28vTp06pff+qVOnFJXTxcVFu7qhdM/auXPnTNZrbtJiIC8vT4wePVrUqFFDaDQaYWNjI6ysrMSwYcPEvXv3TBlFR8mM3fu9lHIhCqG7k5qTk5OidlIbMWKEGDFihNBoNGLw4MHar0eMGCFeeeUVMWfOHHHt2jWpGUu4uLiI6Ohovfd//fVXRXRvd+3aVbzwwgvi6NGjIiwsTGg0GvHwww+LH374QXY0PWqZXV7auXPnRFRUlEhMTJQdRav08FpaWppo1aqVaN26tfjjjz8Ucw9q2bKliI2N1Xs/NjZWNG/eXEIiwzp27Ch+/PFHvfd//PFH8cQTT5g+UDnc3d1FQkKCEEK3GIiJiRENGzY0SQaTTiAskZ6ejmPHjiE7Oxtt2rRBQECAqSOonhp2UouIiEBYWJhihgQM8fDwwO7du/Uma508eRJdunSRfg5AnTp1sHfvXgQGBuLu3btwcnLCpk2bFDFBVO1yc3N1umSVwsrKCpcvX4aHhweA4kOBhg4ditjYWNy5c0cRK4Wio6Px5ptv4oMPPkD79u0BAH/88QdmzpyJefPmoXPnztrvdXFxkRUT69evx5tvvomJEyfq5Fy2bBnmzZunc923bNlSVkyMHj0aGRkZ2LBhA2rXro0jR47A2toaffv2RZcuXUyyYZ+UYoBIKWbOnIlTp05h1apV2uWPeXl5GDVqFAICAqQv2SvbMDg7O+Pw4cN46KGHpOYCgFu3bmlv9PdbLSCzQSitsLAQc+bMwRdffIErV67gzJkz8Pf3x4wZM+Dr64tRo0bJjoiIiAi88cYbequZ3n//fezZs0cRp4FaWf0z3axkfkhJU1L6a41GI7V4KZ3TEI1Go4icWVlZeP755xEfH4/bt2+jQYMGuHz5Mjp06IDo6GiTPFBVezEwdepUzJo1CzVr1sTUqVMr/N4FCxZUZ5RKWbJkicH3NRoN7O3t0bhxY3Tp0gXW1tYmTqYvOTkZq1atQnJyMhYvXgwPDw/89ttv8Pb2lra9b9u2bREbGws3Nze0adOmwvMeEhISTJjMsH79+iE2NhZ2dnbacxISExORn5+P4OBgne/dtGmTyfNZWVlhx44d2mVQHTt2xIYNG9CwYUOd75PxVGNtbY1Lly7Bw8Oj3LM9lHCjLW3mzJlYs2YNZs6ciTFjxmj311+/fj0WLVqEAwcOyI6oCrt27arw2i5N1h4iAJCWllbp7/Xx8anGJJUTFxeHI0eOIDs7G23btkX37t1N9rOrfUHooUOHtLOyExISyv0DquwfVnVbuHAhrl27hpycHLi5uQEoXqfq6OgIJycnXL16Ff7+/ti5cycaNWokLWfZDZw+/PBDeHh4IDExEStXrpS2gdNzzz2nfcLu27evlAxV4erqigEDBui8J/Pf1ZDg4GCdlSMl+5bLfqopXaQo4Wm1MiIjI/Hll18iODgYY8eO1b7fqlUrnDp1SlquzZs3o1evXrCxscHmzZvL/T6NRoNnn33WhMkMe+qpp2RHqJS6desqepiyrM6dO+sMsZhStfcMHDlyBM2bN79vd41SrFu3Dl9++SVWrFih7YpNSkrCq6++ildeeQWdOnXCkCFD4OnpKXXHRDVs4ET/XmWfbGQ81fTv3x+rV6+Gi4sLIiMjMXjw4HJ3mlQKBwcHnDp1Cj4+PjrXzYkTJ/D4448jOztbSq7Sw0EV3SuV0svi5+eHkSNHYsSIEYo6MKssJycnDBo0CKGhodIa2fKU1wttyKRJk6oxyf+r7hmKpWfG+vn5ievXr1f3j/xX/P39DW7mk5CQIPz8/IQQQuzbt094enqaOJkuNWzgpAbvvfeeOHfunOwYqmRjY6Pd4728DaaUpm3btmLt2rVCCN3rJiIiQnTu3FlmNFVZuHChaNWqlbC2thbdu3cX69atE7m5ubJj6fnxxx/Fc889J2xsbERAQICYO3euuHjxouxYQgghfH19K/UqaXeqW7UPE7i6uiI1NRUeHh44d+6c9phGpbp06RLu3bun9/69e/e0Z9s3aNAAt2/fNnU0HSUbOJU9R172Bk5ubm6VHvJRwjkPP//8Mz788EN07doVo0aNwoABAxT1dJuenl6p75PxdNakSRO8/fbb6NatG4QQ2LBhQ7kTBWVvoSv+fzjlvffew8svv4yLFy+iqKgImzZtwunTpxEZGYlffvlFakY1ef311/H6668jISEBq1evxsSJEzF+/Hi8+OKLCA0NRdu2bWVHBFA8VNm3b19cu3YNa9euxerVqzFjxgyEhIQgNDQUffr0kbZ9suKO/a7uamPMmDHCzs5O+Pr6CisrK+Ht7S38/PwMvpSgd+/eom3btto1n0IU9wo8+uij4plnnhFCCLF582bpa2mVuoHT6tWrK/1SioSEBDFx4kRRt25d4erqKsaOHSv+/PNP2bGEEELnRL3S+12Ufk/W2vN9+/aJJ554QtStW1dYWVmJWrVqCVdXV72X7H0vhBCiQ4cO2mNh9+zZI7p37y7c3d2Fg4OD6NSpk9i2bZvkhELs379fbNmyRee9NWvWCF9fX+Hu7i7GjBmjyKdvIYqPKl+0aJF2A6dWrVqJlStXiqKiItnR9CxZskTY2dkJjUYj3N3dxYwZM8SdO3dkx5LOJEsLt27diqSkJEyaNAkzZ86Es7Ozwe+bPHlydUe5r8uXL+Oll15CbGys9qSoe/fuITg4GGvXrkW9evWwc+dOFBQUoGfPntJy5ufnY8KECVi9ejUKCwtRo0YNFBYW4sUXX8Tq1asVsdpBbQoKCrBlyxasWrUK27ZtQ5MmTTBq1CiMGDECtWrVkpKpRo0aaNiwIUaMGIFnn3223KeYkpUQspRdAqk0gwYNQnR0ND766CNFbUNbWq9evfDUU0/hrbfeAgAcPXoUbdu2xYgRI9C0aVP897//xauvvqqoLYoLCgrw448/YtWqVdi+fTvat2+PUaNG4cKFC1i2bBmCgoLw3XffyY6JK1euYM2aNVi9ejXS0tLQr18/bc6PPvoIDRo0QExMjNSMFy5cwObNm5Geno78/Hydz0yy0s6UlceIESPErVu3TPkjH9jJkye1WxAb2s5SKdLT08Wvv/4q1q9fL86cOSM7jsjKytL574peSpOXlye+//570bNnT1GjRg3RpUsX0bhxY+Hs7Cy+//57KZkuXbok5s2bJx555BFRr149MW3aNHHixAkpWSpy7tw5RT4FlrZhwwbh4eEhunfvLs6fPy87jh5PT0/x119/ab9+5513RKdOnbRfb9iwQTRt2lRGNK01a9aI3Nxc8b///U+89tprok6dOsLd3V1MmzZNnDx5Uud7ZW5NHBERIe7cuSOioqLEf/7zH2FjYyNatWolPv30U3Hjxg2d701KShI2NjZScpb4/fffhaOjo2jevLmoUaOGaN26tXB1dRW1atUS3bp1M0kGkxYDZDwlf+xl5eTkiIiICAmJipWeSFa2S1sJXduGxMfHiwkTJojatWuL+vXri7feekvbpSxEcbeih4eHxITF9u7dK0JDQ4Wzs7N44oknxJdffikKCwul5UlMTNT+/JJzHcp7KcXVq1fFwIEDhaurq5g4caKYMmWKzksmOzs7nVMzO3XqJGbPnq39OjU1VTg5OcmIplVyfVtZWYmQkBCxYcMGkZ+fb/B7s7OzxYgRI0ycsFhJThcXF/HKK69UOOyXk5MjdWhVCCEee+wx8d577wkh/pnYevv2bdGnTx/x2WefmSRDtQ8TlF5+1L9//wq/V8amLoD6NkYCdDd8KS0jIwMeHh7Slh/t3r0bnTp1Qo0aNbB79+4Kv1fmZiQlv7/g4GCcOnUKPXv2xJgxY/Dss8/qDbFcv34dHh4eipn8euXKFbzwwgvYvXs3rl27Ju1c9rLL4Ur2PSghex8EQwoLCzFz5kzMmTMH7du31xl20Wg02LFjh7RsPj4+WLt2Lbp06YL8/Hy4urpiy5Yt2s2vjh49iq5du0qdeFvyb3737l1FbNJTnpKcTk5Oejs5KlHpnUXd3NwQFxeHZs2aITExEc899xzOnTtX7RmqfRplrVq1tLPLXVxcFLO5UGmlN0Y6dOhQud+npOyinOOBExMTpTUOgG4DL7Oxv5+SRqtkDXJFKzDq1q2riEJg//79+Prrr/HDDz/gkUcewbJly6Qeu5uamgp3d3ftfyvd8ePHMXz4cGRmZiImJgbdunWTHUlH7969MX36dHz00Uf46aef4OjoiCeffFL7+ZEjRxSxDbVGo1F0IVBCo9GoohAAgJo1a2rnCdSvXx/JycnaXWSvX79ukgw8m0BlSpbuZWVl6RVXhYWFyM7OxtixY7Fs2TKJKf9x48YNrFy5EidPngQABAYGYuTIkVILFkD5E95KXLp0CZGRkVi1ahVu3LiBoUOHIjQ0FM2bN5cdTceePXvQsWNHvQmO9+7dw/79+9GlSxdJyYrNmzcPH3zwAV588UUsXry43EnMMl2/fh39+/dHXFwcnJycsGbNGvTr10/7eXBwMNq3b48PP/xQWkYrKys0b978vsvxZG81bmVlpfMgWh4lLG8GipdAPvPMMxgzZgzCwsLw888/Y8SIEdi0aRPc3Nzw+++/V3sGkxYDQUFB2LRpk97TzK1bt9C3b1+pXXRlJSUlITk5GV26dIGDg0O5T+KmtmbNGgghEBoaikWLFunMcre1tYWvry86dOggMeE/9uzZg2effRa1atVCu3btAAD/+9//cPPmTWzZskVqA2FlZYXZs2fDycmpwu8zyc5fFbCxsYGXlxdefvll9OnTR7vCpSyZJ64Byh22KlG/fn18+eWXitjK936ysrLg5OSkN1yVmZkJJycn2NraAiiefd6gQQOT7u5qZWWFadOm3fe6UcIBX2Xvj4Yo4XRXAEhJSUF2djZatmyJO3fuYNq0adi/fz8CAgKwYMECk/TEmLQYKO9p7OrVq/Dy8tJ21cuUkZGBQYMGYefOndBoNDh79iz8/f0RGhoKNzc3fPLJJ7IjAigem+/YsWO5jYMStGjRAh06dMDnn3+uvbEVFhZi/Pjx2L9/P44ePSotm5WVFRo2bFjhEkyNRoOUlBQTptJX0elwpd+X3dhaWVnhypUr2mGDEmfOnEG7du3ue6phdcvIyECdOnUq/f0tWrRAdHS04s6pKM3FxQWHDx+Gv7+/yX6mWnrU1JJTSUyy9dKRI0e0/33ixAntTn5AceOwdetWqbvmlTZlyhTY2NggPT1d56zrwYMHY+rUqYopBrp27YqioiKcOXMGV69e1RvTlt0tCxT3rmzcuFGnwbW2tsbUqVMRGRkpMVmx+Ph4xd8slD4WXzIpWKPRYMSIETq7NxYWFuLIkSPo2LGjrHhaVSkEAODcuXOKeDipiIwRXiX0jlaGWnIakpubi/Xr1yMnJwc9evRA48aNTfJzTVIMtG7dGhqNBhqNBkFBQXqfOzg44NNPPzVFlPuKiYnBtm3b9I6IDQgIqNJxmNXtjz/+wIsvvoi0tDRFPikCxccZnzx5Eo888ojO+ydPnpS+SY5abhZV7R4cP348Zs6cibp161ZTIl0l3bBCCDg7O8PBwUH7ma2tLdq3b48xY8aYJAtVP7VMMatqThlDLkDxSraCggJt+5efn48OHTrg+PHjcHR0xBtvvIHt27ebZOjXJMVAamoqhBDaU/VKdyXa2trCw8NDMTvm3blzx+AM1MzMTEXtWT927Fi0a9cOv/76K+rXr6+Yxq10L9CkSZMwefJkJCUloX379gCKi5hly5Zh3rx5siICUM9Nraq++eYbhIWFmawYWLVqFQDA19cXYWFhqjoulqqu9AqSypAxlAGgyqt/AgMDpeSMiYnBnDlztF9/++23SEtLw9mzZ+Ht7Y3Q0FDMnj0bv/76a/WHMcluBirSq1cv8e677wohijd/SElJEYWFhWLgwIFiwIABktP9w9HRUWdjHKUo2VCoZB/98l6yNx364IMPqrQf+bhx48S1a9eqMZFxlD6Jjx6cGn6PzGg8snKWnCtTYsiQIWLMmDHarw8dOiTq169vkiwmP67p7Nmz2Llzp8Fx7vfee8/UcfTMnz8fwcHBiI+PR35+Pt58800cP34cmZmZ2Ldvn+x4Wk888QSSkpJMNp5UWUof4y5R1dnOpn7iVpsrV64gLCwMsbGxuHr1ql7PixKGrcyNUnoD6cFZWVnpXCt//PEHZsyYof3a1dUVN27cMEkWkxYDX331FcaNG4e6devC09NT54+55HhR2Zo3b47Tp09j6dKlcHZ2RnZ2Nvr3748JEyagfv36suNpTZw4EdOmTcPly5fRokULvVUFspaaqWEzkgdRtnEjXSNGjEB6ejpmzJihqGErc8a/SfVr2rQptmzZgqlTp+L48eNIT0/X2QwrLS0N9erVM0kWkxYDs2fPxocffqg9lUtJXn75ZQQHB+Opp56Ct7c33n33XdmRKjRgwAAAQGhoqPY9JWz/unnzZvTq1Qs2NjbYvHlzhd/bp08fE6Wi6hYXF4e9e/eidevWsqNUKDIyEoMHD9ab/5Ofn4/vv/8ew4cPBwAsX77cZDfhskJDQw1ujHTnzh1MnDgRX3/9NYDilVkNGjSQEZGM5M0338SQIUPw66+/4vjx4+jduzf8/Py0n0dHR+Pxxx83SRaT7jMgazJJZTz11FM4ePAg8vPz4evri27duiEoKAhBQUHw9PSUHU/P/VY2yHpCL7tffXmUsuKhspydnZGYmKjIv93SZOUMDAzEt99+izZt2pj051aV0jdHAsrPeP36dXh6euLevXuSklWdku/5pcnMGRsbi19++QWenp6YOHGizgT2iIgIdO3aFU899VS15zBpz8DAgQMRExODsWPHmvLHVsquXbuQl5eH/fv3Y9euXdi1axe++eYbFBQUICAgQFscDBw4UHZUAMrtji89D0QJ+/lbmmHDhsHFxcXkP3fRokWYPn06li9fDl9fX5P//MoS5ewkeuHChfvuVlfdbt26BVF8kixu374Ne3t77WeFhYWIjo5W/L4YZallKENmzuDgYO1hVGWVndtUnUuHTdozMHfuXCxYsADPPPOMwXFu2Vu/lpWbm4v9+/fjt99+w5dffons7GxFPDmUSE5OxqJFi3T2/Z88ebIiDjMpz82bN6UervOglNAzkJubiyNHjhicfCt7yMXNzQ05OTm4d+8eHB0d9a5t2XvAt2nTBhqNBomJiWjWrJnO3vqFhYVITU3F008/jQ0bNkjLWHLyY3k0Gg0iIiIQHh5uwlT/TlxcHB577DFpy7IrO+Ry/vx5NGjQQDFL3MtTnT0YJi0GSo+F6AVRwNavJfLz83HgwAHs2rULO3fuxMGDB9GgQQN07dpV+8cj27Zt29CnTx+0bt0anTp1AgDs27cPiYmJ2LJlC3r06CE5IfDRRx/B19cXgwcPBlDcMxQVFYX69esjOjpa+sZDVTFu3DjMmjVL2mqCrVu3Yvjw4QZPMFPCkMuaNWsq/Fz2HvARERHa/y27t37JmR4DBgzQ7vsvw+7duyGEQFBQEKKionQO87K1tYWPj49i5ggUFhZi9erV2tUjZYtTpZwzY05DLkD1PpTw1ML/t2fPHp3G39vbG127dkXXrl3RpUsXvR0JZWvTpg1CQkL0Nu+ZPn06YmJipJ8aBhQXf99++y06duyI7du3Y9CgQVi/fj02bNiA9PR0xMTEyI4IQNlP3CUCAgLQs2dPvPfee9ImtpmDNWvWYPDgwTpd8EqTlpYGb29vRa/IeO2117B69Wo888wzBlePLFy4UFKyYiVDLm5ubjh79qzORkmFhYXYsmULpk+fjr///ltiyqqr1h5Kk+xmUEZeXp44deqUKCgokPHjDdJoNMLHx0d89tln4vLly7Lj3JednZ04c+aM3vunT58WdnZ2EhLps7e3F+np6UIIISZNmiReeeUVIURxRldXV5nRtH777Tfh7u6uyI2RSnN2dhZJSUmyY1QoKSlJhIeHiyFDhogrV64IIYSIjo4Wx44dk5xMX15enjh//rxIS0vTeSnFnj17xNChQ0WHDh3EhQsXhBBCREZGir1790pOVqxOnTri119/lR2jXCXXb3kva2trMXv2bNkxq6w6N0cy6UbMOTk5GDVqFBwdHdGsWTOkp6cDKF4zL3t72jfffBOenp54/fXX0aNHD0ycOBFRUVEGu2WVwN3dHYcPH9Z7//Dhw4qZZOTm5obz588DKO7m7t69O4DiyTqyu7VLTJw4EQMHDsSlS5dQVFSk81JKRgB4/vnnsWvXLtkxyrV79260aNECBw8exKZNm5CdnQ0ASExMlH6cbWlnz57Fk08+CQcHB/j4+MDPzw9+fn7w9fWtcBjTlKKiohASEgIHBwckJCQgLy8PQPHRxqW3rpXJ1tZWcRuelbZz507ExsZCCIGNGzdix44d2ldcXBzS09NVNffCJKqlxCjHpEmTxKOPPir27t0ratasqa1wfvrpJ9G6dWtTRinX7du3RXR0tHjzzTfF448/LmxsbESzZs3E+PHjxQ8//CA7nlZERIRwdXUV8+bNE3v27BF79uwRc+fOFa6urmLmzJmy4wkhhJgwYYLw8fER3bt3F3Xq1BG3b98WQgixbt060aZNG8npiqnhiVsIIe7cuSN69+4tXn75ZfHxxx+LxYsX67xka9++vfjkk0+EELpPLwcPHhReXl4yo+no2LGj6NKli4iOjhaHDh0Shw8f1nkpQevWrcWaNWuEELq/y4SEBFGvXj2Z0bQ+/vhjMX78eFFUVCQ7SoXOnTun+IxVUZ09AyYtBry9vcWBAweEELr/p86ePSucnZ1NGaXSMjIyRHh4uHBxcVFUt3FRUZFYsGCB8PLy0nZre3l5iUWLFinmjz8/P1/897//FZMmTRIJCQna9xcsWCC++uoricn+MXLkSLFixQrZMe5rxYoVokaNGsLJyUn4+PgIX19f7cvPz092PFGzZk2RkpIihNC9tlNTUxUzbCVE8ZkeJ0+elB2jQg4ODiI1NVUIofu7TE5OVszvsm/fvqJWrVrCz89P/Oc//xH9+vXTeSmJ0odchBAiLS3N4H27qKhIZ/hq7Nix1XZGikn3Gbh27ZrBLuw7d+4oZrJMUVER/vrrL+1eA/v27UN2dja8vb21Z7crgUajwZQpUzBlyhTcvn0bAPSWz8hmY2ODsLAwvfenTJkiIY1hS5cuxcCBA7F3715FL3cNDw9HREQEpk+fbvJjVivD1dUVly5d0utqP3ToELy8vCSl0hcYGKjYob8Snp6eSEpK0tuvIS4uTjGb97i6uqJfv36yY9xXVFQUXnrpJQwdOtTgkEt0dLTkhMX8/PwMrnrIzMyEn5+fdsjy888/r74Q1VJilOPJJ58US5YsEUL8cyKgEEK89tprIiQkxJRR9Hz00UeiV69ewsXFRWg0GtGwYUMxbNgwsXLlSm1OJcjJyRE///yzuHXrlt5nWVlZ4ueffxa5ubkSkhX7+eefRX5+vva/K3opgdKfuEu4ubkpejhj2rRponPnzuLSpUvak9ji4uKEv7+/+OCDD2TH04qNjRUdOnQQO3fuFNevXxdZWVk6LyWYM2eOCAwMFH/88YdwdnYWe/fuFd98841wd3fX3j+pctQw5CJE8YTHq1ev6r1/7tw54ejoaJoMQphuaWFcXBx69eqFYcOGYfXq1Xj11Vdx4sQJ7N+/H7t378ajjz5qqih6GjRogKeeegrdunVDt27dFDs5ZvHixdi8eTNiY2MNft69e3f069cPEyZMMHGyYmrbjtjT0xOTJk1S7BN3iSlTpsDd3R3vvPOO7CgG5efnY8KECVi9ejUKCwtRo0YNFBYW4sUXX8Tq1asVs5lLyb9x2Z5IIflMj7JZ5syZg7lz5yInJwcAYGdnh7CwMMyaNUtyOl3Xrl3D6dOnAQCPPPKIzhI+JXB0dMSJEyfg6+ursywvJSUFgYGByM3NlZpv6tSpAIrv62PGjNHZiriwsBAHDx6EtbW1SU7MNekwQefOnXH48GHMmzcPLVq0QExMDNq2bYsDBw6gRYsWpoyip6rrTatzW8iKfPvttzpHXJb1+uuvY+bMmdKKAbVtR5yfn4/BgwcruhAAim8M8+fPx7Zt29CyZUu94YwFCxZISlbM1tYWX331FWbMmIFjx44hOzsbbdq0QUBAgNRcZe3cuVN2hPvSaDQIDw/HG2+8gaSkJGRnZyMwMFBnoyTZSnbwi4yM1F7n1tbWGD58OD799FOdRk0mpQ+5HDp0CEBxAXj06FGdTa9sbW3RqlUrg0Ot1YGbDj0gWQdbuLm5ITExEd7e3gY/T09PR6tWrUx2BrYhzz//PEaPHo2QkBDFzAUpj9KfuEuUPta0LI1Go5gd38gyvPrqq/j999+xdOlS7Q6ocXFxmDRpEnr06FG9Y9tVMHfuXHzzzTf4+uuv0aNHD0RHRyMtLQ1TpkzBjBkzMHHiRNkRAQAjR47E4sWLpZwrUqLaewZu3bpV6e+V+YuoKlk11L1793Dt2rVyi4Fr165J32Lzxo0beOaZZ9CgQQOMHDkSI0aMUEQVbojSn7hLKPGJtqSLszKU8nsEgL1792L58uVISUnBDz/8AC8vL6xduxZ+fn7o3LmzlExVmZy8adOmakxSOVFRUdi4caPOaXq9e/eGg4MDBg0apJhiYPr06SgqKkJwcDBycnLQpUsX7ZCLUgoBAFi1ahUAICkpCcnJyejSpQscHBzKPVirOlR7MeDq6lrp/zNKGK9TumbNmuH3338vd35FTEwMmjVrZuJUumJjY5GWloZVq1YhMjISH374Ibp27YrRo0djwIAB0g4tMeTo0aPaY3ePHTum85kSezVk3izKKuniLJGQkIB79+7hkUceAQCcOXMG1tbWUucClaXU2eWyT0ysqpycHIPbYnt4eGjnOSiBGoZcgOJVAwMHDsTOnTuh0Whw9uxZ+Pv7Y9SoUXBzc8Mnn3xS/SGqe4birl27tK/Vq1cLT09PMX36dO2M8unTp4v69euL1atXV3cUo6rOzR8qsnz5clGzZk2xZcsWvc82b94satasKZYvX27yXBWJjY0VQ4cOFY6OjsLNzU2MHz9exMfHy46lKtevXxdBQUHabVZL/vZGjhwppk6dKjmdEJ988ol49tlnRWZmpva9zMxM8dxzz4mPP/5YYjJdapldrnRBQUFi4MCB4u7du9r3cnJyxMCBA0VwcLDEZOr00ksviZCQEHH+/Hmdv8utW7eKwMBAk2Qw6ZyB4OBgjB49Gi+88ILO+9999x2+/PJLRW+3WpbMI22HDRuG7777Dk2aNNE+hZ06dQpnzpzBoEGDsG7dOpNnqozbt2/ju+++wzvvvIOsrCzpwxmlKemJ25Dhw4fj6tWrWLFiBZo2bar929u2bRumTp2K48ePS83n5eVlsFfq2LFj6Nmzp2IOhFH67HIACAoKwqZNm/SO+r516xb69u2riPkhx44dQ0hICPLy8rSnjyYmJsLe3h7btm2T2juptiEXoHii47Zt29CqVSu9v8uWLVtqt/euTiZdTXDgwAF88cUXeu+3a9cOo0ePNmUUVfvmm2/Qp08ffPfddzhz5gyEEHjkkUcQERGBQYMGyY5nUGpqKlavXo3Vq1cjKytLe06BbBkZGRg0aJDc7rlKiImJwbZt2/ROzwwICEBaWpqkVP+4desWrl27pvf+tWvXtJtiKYHSZ5cDwK5du5Cfn6/3fm5uLvbu3Sshkb7mzZvj7Nmz+Pbbb3Hq1CkAwAsvvIChQ4fCwcFBaja1DbkAxaszDK3AyMzMNN2wqkn6H/7fww8/LN544w2999944w3x8MMPmzLKv1ad20Ia09y5c8WNGzek/Oy7d++KtWvXim7duglra2vh6+srIiIitCcZKoESuucqw8nJSXtKZemcf/31l6hdu7bMaEKI4t+jr6+viIqKEufPnxfnz58XGzduFH5+fmL48OGy42kpeUOfxMREkZiYKDQajdi5c6f268TERJGQkCDmzJkjfHx8pGak6tGrVy/x7rvvCiH+2ZCvsLBQDBw4UAwYMMAkGUxaDPz666/C3t5eNG/eXIwaNUqMGjVKtGjRQtjb2yvqOMy7d++KgwcPii1btihy17yqcHZ2NvnchoMHD4pXX31VuLq6Cnt7e/HCCy+I7du3K+bMhNLq1aunPaCm7D7wNWvWlBlNhxJuFhW5c+eOGDdunLCzs9MeE2trayvGjRsnsrOzZcfTKioqErNnzxY1a9bUnulhb2+v/d3KVPrYXUNHajs6OoqVK1dKy6e23UWFEKJbt24GH4aysrJEt27dTB+oHEePHhUeHh7i6aefFra2tuL5558XTZs2FfXq1TPZzqMm32fg/Pnz+Pzzz7VdS02bNsXYsWPRqFEjU8Yo19atWzF8+HCD+5crZYeyqpAxt8HKygqtWrXCqFGjMHToULi5uZnsZ1eVs7MzEhISEBAQoPO7io+PR0hICDIyMmRHBFA8RhscHIy2bdtix44d6NOnD44fP47MzEzs27cPDz30kOyIAIq7O5OTkwEADz30EGrWrCk5kWH5+fmKm12elpYGIQT8/f3x559/6uzmZ2trCw8PD6k7Oaptd1FAN3NpV69ehZeXFwoKCiQl05eVlYWlS5ciMTER2dnZaNu2LSZMmID69eub5Odz06EyAgIC0LNnT7z33nsGl86ojYxiICEhAW3btq3098vazREoXhv96KOPYtasWXB2dsaRI0fg4+ODIUOGoKioCBs3bjR5pvLIvlkQqcWRI0cAAK1bt8aOHTtQu3Zt7WeFhYXYunUrli9fjnPnzklKqDwmKQZK/mHup2XLltWc5P5cXFxw6NAhxTxp/VsyVz1UlqzdHAH1PHGnp6ejUaNGBlc4pKenl7sJVXWr7Mxtpczazs3NxaeffoqdO3fi6tWreltmJyQkSEr2j8jIyAo/Hz58uImSlC8yMhKDBw/Wm9yWn5+P77//XnpGKysr7bViqIlzcHDAp59+itDQUFNH06psuwiYpm00STFQ8g9T0Y9SStdSaGgoOnXqhFGjRsmOYhRqKAZkZ1TDE7e1tbXBI04zMjLg4eEh7doZOXJkpb6vZIc12YYOHYqYmBg8//zzqFevnl5x9f7770tK9o+yw2oFBQXIycmBra0tHB0dkZmZKSnZP5T691hC6UMuQOXaRcB0baNJlhampqaa4scYhVrOtyfjKHniDg8PN/iZrCfuskQ5+x5kZ2fD3t5eQqJiVW3kL1y4gAYNGkg7GOqXX35BdHS0dj99JTJ0rsjZs2cxbtw4vPHGGxIS6Svv7/HChQuKWNrn4+MDQNmHpSmtXTRJMVDyD1NZMseQ161bh5iYGNjb22PXrl06f/AajUZ1xcCTTz4pfd2vkvn5+ZX7hOPn5yf9Cadk/3+NRoMZM2YYPOK0devWktJVXWBgoLQhIaB4cyRnZ2cpP/vfCAgIwLx58zBs2DDt5GsZ2rRpA41GA41Gg+DgYNSo8U8TUlhYiNTUVDz99NPS8pWl5CGX0u3inj170LFjR53fJ1B8Fs3+/fur3IY+CJNuOlRZ33zzDcLCwqQUA+Hh4YiIiFD8+faV7aaTtde6Wij1ibuEko44NQbZ85U/+eQTvPXWW/jiiy9McoM1pho1akjfybFv374AgMOHDyMkJERnFYatrS18fX0xYMAASen0TZ48WefrskMusuc2lOjWrZvB+3lWVha6detmPsMEVSXzhqGW8+3L+x3l5eXpNBhkmFqeuEtOKxw5ciSWLFmiyqdaJWnXrh1yc3Ph7+8PR0dHvWFAJYzHb968WedrIQQuXbqkc1ywLCVzKnx9fTF48GBFFMwVUcOQC1D+Q0lGRobJlucqshiQ6eWXX8b69esVe779kiVLABQ3YitWrNCpzAsLC7Fnzx40adJEVrwHMmzYMJMfX62WJ+7Ss/Vffvnlcr9PKbP1le6FF17AxYsXMWfOHIMTCJWg5Om7hEajgbu7O4KCghSzPXZFf4tKp5QhF+Cf61uj0WDEiBE6qzMKCwtx5MgRdOzY0SRZWAyUofTz7RcuXAiguBH74osvdGbElnTTGTr/QZbc3FwcOXLE4DKuPn36AICUs8/V8sSthMlY5mT//v04cOCA9nAdJSq5TkrOeig9E14pCgsLsXDhQmzYsAHp6el6ZykooYelIkoYcgH+ub6FEHB2dtaZ32Vra4v27dtjzJgxJsnCYqAMpZ9vXzIDtVu3bti0aZOid/dT8m6OanniVsqSPGORfQ01adIEd+/elZqhIjdv3kR4eDjWr1+v7eJ2c3PDkCFDMHv2bL2TDGWJiIjAihUrMG3aNLz77rsIDw/HuXPn8NNPP+G9996THU9LyUMuwD/Xt6+vL8LCwqTu2KnIHQhlrzsn41Dybo5qWx9vLmRf2zExMYiIiMCHH35ocOmwqYerSsvMzESHDh1w8eJFDB06FE2bNgUAnDhxAt999x0aNWqE/fv3K+IB4KGHHsKSJUvwzDPPwNnZGYcPH9a+98cff+C7776THREA9OZ+lR1yUdJeIrIpshgYN24cZs2aJWU1QQmln28PFK/p3bx5s8FuOtnDGYD57eZI5QsNDcXixYv1hlvu3LmDiRMn4uuvvwZQfDZJgwYNpG34UtI4lL2WS65vmb1Vr7/+OmJjY/H777/rFc+XL19Gz549ERwcrB0qlKlmzZo4efIkvL29Ub9+ffz6669o27YtUlJS0KZNG2RlZcmOqEPJQy5A8RLnitqXlJSUas9g8mECpY4hl1DL+faxsbHo06cP/P39cerUKTRv3hznzp2DEKJK5wJUp+effx67du1iMWAB1qxZg3nz5ukVA3fv3kVkZKS2GJB9IFnJXBEl+umnn7B8+XKDvWienp6YP38+xo4dq4hioGHDhrh06RK8vb3x0EMPISYmBm3btsVff/2lt0WxLGoZcgGKC8HSCgoKcOjQIWzdutVkqx5MWgwoeQy5xJQpU2BjY4P09HRtNx0ADB48GFOnTlVMMfD2228jLCwMERERcHZ2RlRUFDw8PDB06FDFbPrB3RzN361btyCKj0LH7du3dZaaFRYWIjo6Wm/ttExdu3aVHaFcly5dQrNmzcr9vHnz5rh8+bIJE5WvX79+iI2NxRNPPIGJEydi2LBhWLlyJdLT0zFlyhTZ8Socclm9ejViY2MVM+QC6O+HUGLZsmWIj483SQaTDhMoeQy5hKenJ7Zt24ZWrVrpjG+mpKSgZcuWyM7Olh0RAHTG6dzc3BAXF4dmzZohMTERzz33nCJO41q5ciXGjh0Le3t71KlTR283R1N0fVH1Kn0gjCEajQYREREGt3uW5ebNm/jzzz8N9k7K3ITGy8sL69evR+fOnQ1+vnfvXgwePFgRs+DL+uOPP7B//34EBATg2WeflR1HVUMuFUlJSUHr1q1x69atav9ZJu0ZuHLlCqZOnarYQgAoHuMsvQFNiczMTMV0fwHFY3Yl8wTq16+P5ORk7VOFoZ4XGdSymyM9uJ07d0IIgaCgIERFRekcFWtrawsfHx80aNBAYkJdW7ZswdChQ5GdnQ0XFxe9AlVmMRASEoLw8HBs375db+OwvLw8zJgxQzG9fmW1b98e7du3lx1DS01DLhXZuHGjzjVVnUxaDKhhDPnJJ59EZGQkZs2aBaD4BlFUVIT58+ejW7duktP9o3379oiLi0PTpk3Ru3dvTJs2DUePHsWmTZsUc1GqZTdHenAl3e6pqanw9vZW3CTbsqZNm4bQ0FDMmTPHYNEv08yZM9GuXTsEBARgwoQJaNKkCYQQOHnyJD777DPk5eVh7dq1smMCAObOnYt69erpHQH89ddf49q1a3jrrbckJSumpiEX4J8zH0oIIXD58mVcu3YNn332mUkymHSYICcnBwMHDoS7u7tix5DVcr59SkoKsrOz0bJlS9y5cwfTpk3TdtMtWLBAEfuuT5kyBe7u7ordzZGMa+/evVi+fDlSUlLwww8/wMvLC2vXroWfn1+5Xd+mVrNmTRw9elSxy5ZTU1Mxfvx4xMTEaLcc12g06NGjB5YuXYrGjRtLTljM19cX3333nd7ueAcPHsSQIUOkn8intiGXiIgIna+trKzg7u6Op556ymQ7ypq0GFDLGLKSz7cfPnw4li1bpp21nZiYiMDAQL3CSgkmTZqEyMhItGrVSpG7OZLxREVF4aWXXsLQoUOxdu1anDhxAv7+/li6dCmio6MVc2BW//79MWTIEAwaNEh2lArduHEDZ8+eBQA0btzYZF3FlWVvb4+TJ0/Cz89P5/2UlBQEBgYiNzdXUrJioaGhSE5OLnfIJSQkBP7+/tpVLmTiYsDT0xOTJk1S9Bhyyfn2hro7lXC+fdnTCl1cXKQeCVuRioZVNBoNduzYYcI0VJ3atGmDKVOmYPjw4ToTbw8dOoRevXpJ7ZItvQvdtWvXMHPmTIwcOdJg72TJ8maqWEBAAN5//30MGzZM5/21a9fi/fffl/5gd+HCBbRr1w52dnblDrnEx8dLX+pa4uLFi4iKisKZM2cAAI888gj69+8PLy8v04UQJuTm5iaSkpJM+SOrzMrKSly5ckXv/evXrwsrKysJiXRpNBqdfE5OTiI5OVliIiIhHBwcRGpqqhBC928yOTlZ2NnZSUxWfM1U5qWE61stPvroI1GnTh3x9ddfi3Pnzolz586JlStXijp16og5c+bIjieEECIlJUU8/fTTwsrKSuffOCQkRJw9e1Z2PK1ly5YJOzs7odFoRK1atUStWrWERqMRdnZ2YtmyZSbLYdIJhEo/ERBQ/vn2aqSG3Rzp3/H09ERSUhJ8fX113o+Li5Pea1V2+SD9e2+88QYyMjIwfvx47aome3t7vPXWW3j77bclpyvm5+eH3377TdFDLr/++ismTZqE119/HdOmTdMORV+6dAn//e9/MXnyZPj6+qJ3797VnsWkwwRKHkMuOd9+8eLFGDNmjMHz7a2trbFv3z5ZEQEUTyzZsWOH9g+6Y8eO2LBhAxo2bKjzfS1btpQRT0d5uzmGhoYqajdH+vfmzp2Lb775Bl9//TV69OiB6OhopKWlYcqUKZgxYwYmTpwoO2K5bt68qajd6NQkOzsbJ0+ehIODAwICAhS1/FoNnnrqKXTu3BmzZ882+Pm7776LuLg47Nq1q9qzmLQYUPIYckm23bt3o0OHDnrn25ecKhUQECArIoB/Nnkx9M9W8r5SdnMcPnw4rl69ihUrVqBp06baceRt27Zh6tSpOH78uOyIZCRCCMyZMwdz585FTk4OAMDOzg5hYWHaZbpK8NFHH8HX1xeDBw8GAAwcOBBRUVGoX78+oqOjFX20sVJduHABAPQeSOj+XFxc8Ndff+GRRx4x+Pnp06fx2GOPmWTTIUUeVCST0s+3T0tLq9T3KWFpoVp2cyTjyc/PR1JSErKzsxEYGAgnJyfZkXT4+fnh22+/RceOHbF9+3YMGjQI69evx4YNG5Ceno6YmBjZEVWhqKgIs2fPxieffKK9jp2dnTFt2jSEh4crdoK40txvqWtKSgpatGiBO3fuVHsWkx9UBChzDFkt59tXtZEfP348Zs6cKeUESLXs5kjGY2tri8DAQNkxynX58mXtDPJffvkFgwYNQs+ePeHr64snnnhCcjr1CA8Px8qVKzFv3jx06tQJQPH8kA8++AC5ubn48MMPJSdUh2bNmuHnn38u9zyHn376qcLNk4zJpMWAkk8ErFWrlrSfXZ2++eYbhIWFSSkG1LKbIz2Y0gX0/cguoku4ubnh/PnzaNSoEbZu3aodqxVCKGJoTS3WrFmDFStW6CzFbNmyJby8vDB+/HgWA5U0YcIEjBs3DnZ2dnjllVdQo0Zxk3zv3j0sX74c7777rsl2IDRpMaDkEwFXrVol7WdXJ5mjQPPnz0dwcDDi4+ORn5+PN998U2c3R1I3NRbQ/fv3x4svvoiAgABkZGSgV69eAIBDhw4pZnc/NcjMzDS4M16TJk2QmZkpIZE6vfzyyzh69Chee+01vP3223jooYcghNDuMDtp0iSMGDHCJFlMvukQx5BNq/TvWQYl7+ZIlqegoACLFy/G+fPnMWLECLRp0wYAsHDhQjg7O2P06NGSE6rDE088gSeeeAJLlizReX/ixIn466+/8Mcff0hKpk5//PEH1q1bp10C+fDDD2PIkCEmPWfGpMWAs7MzEhISEBAQoNNIxcfHIyQkBBkZGaaKYjFkFgNK382RjCcoKAibNm3SW6J369Yt9O3bl7tNmpndu3fjmWeegbe3Nzp06AAAOHDgAM6fP4/o6Gg8+eSTkhOap+qcA2bSYqB379549NFHMWvWLDg7O+PIkSPw8fHBkCFDUFRUhI0bN5oqisWQWQyU3Tq5REZGBjw8PDhGa0asrKxw+fJlvX/rq1evwsvLCwUFBZKSFW9H3KtXL9jY2OhsTWwItyOuvL///hvLli3DqVOnAABNmzbF+PHjFXVktbmpzu3nTTpngGPIloW7OZq/I0eOaP/7xIkTOmcQFBYWYuvWrabdX92Avn37aguVvn37lvt9StmfQy0aNGigN1HwwoULeOWVV/Dll19KSmXeqvPZ3aTFQPPmzXHmzBksXboUzs7OyM7ORv/+/TmGXI2GDRsGFxcXk/7Mkt0cNRoNZsyYYXA3x9atW5s0E1WP1q1bQ6PRQKPRICgoSO9zBwcHfPrppxKS/aP0dsTcmrh6ZWRkYOXKlSwGVMikxUDJGHJ4eLjBzziGXDW5ubk4cuQIrl69qneTK+nu/Pzzz02e69ChQwCKq9ijR4/q7ebYqlUrhIWFmTwXGV9qaiqEEPD398eff/4Jd3d37We2trbw8PCAtbW1xIREVBkmLQb8/PzKHUP28/NjF10VbN26FcOHD8f169f1PpPd3blz504Ayt/Nkf69kk2wlPzEXXbGe0UmTZpUjUmIlMukEwitrKxw5coVnacHoHiL3cDAQJNsuWguAgIC0LNnT7z33nuoV6+e7Dg6KrsZjVI2oqF/LzIyssLPhw8fbqIk+vz8/Cr1fRqNBikpKdWcxrwlJiaibdu2fLCrJtU5IdwkPQMcQza+K1euYOrUqYorBAB1bkZD/87kyZN1vi4oKEBOTg5sbW3h6OgotRhITU2V9rPNzf0K/Zs3b5omiIWqzjlgJikGOIZsfM8//zx27dqFhx56SHYUPea6myOV78aNG3rvnT17FuPGjcMbb7whIdH9lXSKyj4XRU3uV+jXqlVLauGnZrLngJl0mIBjyMaTk5ODgQMHwt3dHS1atICNjY3O5xz7JCWIj4/HsGHDtGvRlWDlypVYuHChdre3gIAAvP7669x9sBpcuHABDRo04CmG96GEOWAmKQY4hmx8K1euxNixY2Fvb486deroPN1w7JOU4vDhw+jSpYtJzmOvjPfeew8LFizAxIkTdXbOW7p0KaZMmYKZM2dKTmheqnOTHHOihDlgJikGRo4cWanvY/dy5Xl6emLSpEmYPn06q26SruzOfkIIXLp0CUuXLkWjRo3w22+/SUqmy93dHUuWLMELL7yg8/66deswceJEg09m9OBkn42iFi4uLjh06JDUYV+TzBlgI298+fn5GDx4MAsBUoSyO/tpNBq4u7sjKChI6mmkZRUUFKBdu3Z67z/66KO4d++ehEREypgDZtI5A2Q8U6ZMgbu7O9555x3ZUYi0rl27BgB6y4eVYuLEibCxscGCBQt03g8LC8Pdu3exbNkyScnME3sGKkcJc8BMuukQGU9hYSHmz5+Pbdu2oWXLlnp/PGVvdkTV5ebNmwgPD8f69eu1qwrc3NwwZMgQzJ49W+8kQ1MrWdoMFPdYrFixAjExMdrjYQ8ePIj09HTOgidp1q1bh5iYGNjb22PXrl16c8BMUQywZ0ClunXrVu5nGo2GR8aSSWRmZqJDhw64ePEihg4diqZNmwIoPrTou+++Q6NGjbB//364ublJy1jRtVIarxvj4wTCylHCHDAWA0T0wF5//XXExsbi999/15sFffnyZfTs2RPBwcFYuHChpIQkE4cJKqd27dr466+/pM4Z4OwzlUtKSsK2bdtw9+5dANV7xCVRWT/99BM+/vhjg8uhPD09MX/+fPz4448SklF1Cg0Nxe3bt/Xev3PnDkJDQ7VfnzhxQnt+BZXv5Zdfxvr166VmYM+ASmVkZGDQoEHYuXMnNBoNzp49C39/f4SGhsLNzU1RM7jJfNnZ2SE5ORkNGzY0+PmFCxfQuHFj5ObmmjhZ+eLj47Fhwwakp6cjPz9f5zPudVI51tbWBg+du379Ojw9Pbkyo4omTZqEyMhItGrVStocMPYMqNSUKVNgY2OD9PR0nbMeBg8ejK1bt0pMRpakbt26OHfuXLmfp6amonbt2qYLdB/ff/89OnbsiJMnT+LHH39EQUEBjh8/jh07dvBMjUq4desWsrKyIITA7du3cevWLe3rxo0biI6O1isQ6P6OHj2KNm3awMrKCseOHcOhQ4e0r8OHD5skA1cTqFRMTAy2bdum90QWEBCAtLQ0SanI0oSEhCA8PBzbt2/XOXMEAPLy8jBjxgw8/fTTktLpmzNnDhYuXIgJEybA2dkZixcvhp+fH1599VXUr19fdjzFc3V1hUajgUajwcMPP6z3uUajQUREhIRk6lZy7LtMLAZU6s6dOzo9AiUyMzNhZ2cnIRFZopkzZ6Jdu3YICAjAhAkT0KRJEwghcPLkSXz22WfIy8vD2rVrZcfUSk5OxjPPPAOg+JC0O3fuQKPRYMqUKQgKCmJDdh87d+6EEAJBQUGIiorS6fWxtbWFj48PGjRoIDGhuiUlJSE5ORldunSBg4MDhBAmO0iLxYBKPfnkk4iMjMSsWbMAFFfkRUVFmD9/fqWXUhH9Ww0bNsSBAwcwfvx4vP322zonAfbo0UO7HbFSuLm5aSe+eXl54dixY2jRogVu3ryJnJwcyemUr2vXrgCKh3+8vb154qORlDcHbNSoUSabA8ZiQKXmz5+P4OBgxMfHIz8/H2+++SaOHz+OzMxM7Nu3T3Y8siB+fn747bffcOPGDe1JgI0bN1bUXIESXbp0wfbt29GiRQsMHDgQkydPxo4dO7B9+3YEBwfLjqcaPj4+2Lt3L5YvX46UlBT88MMP8PLywtq1a+Hn54fOnTvLjqgqpeeAlezVARTPAZs6dSqLASpf8+bNcebMGSxduhTOzs7Izs5G//79MWHCBI59khRubm54/PHHZceo0NKlS7UrG8LDw2FjY4P9+/djwIABePfddyWnU4+oqCi89NJLGDp0KBISEpCXlwcAyMrKwpw5cxAdHS05obooYQ4YlxaqVHp6Oho1amSwmy49PR3e3t4SUhGRJWjTpg2mTJmC4cOH62wsdOjQIfTq1QuXL1+WHVFVnJ2dkZCQgICAAJ3fZ3x8PEJCQpCRkVHtGbi0UKX8/Py0h8KUlpGRAT8/PwmJiJTP2toaV69e1Xs/IyMD1tbWEhKp0+nTp9GlSxe992vVqoWbN2+aPpDKlcwBKyFjDhiHCVSqvFmm2dnZsLe3l5CISPnK6wjNy8vTWxpJ5fP09ERSUhJ8fX113o+Li+PWww9ACXPAWAyoTMkJbBqNBjNmzNBZXlhYWIiDBw+idevWktIRKdOSJUsA/HNqoZOTk/azwsJC7NmzB02aNJEVT3XGjBmDyZMn4+uvv4ZGo8Hff/+NAwcOICwsDDNmzJAdT3WUMAeMcwZUpqTLaPfu3ejQoYPO04ytrS18fX0RFhaGgIAAWRGJFKdk6CwtLQ0NGzbUGRIouW5mzpyJJ554QlZEVRFCYM6cOZg7d652SaadnR3CwsK0y52p8pQwB4zFgEqNHDkSS5YsgbOzs+woRKrRrVs3bNq0SeqRyuYkPz8fSUlJyM7ORmBgoE6PC1VeeWc9ZGRkwMPDA4WFhdWegcWAyvTv379S38cDV4jur7CwEEePHoWPjw8LBJLGysoKV65cgbu7u877aWlpCAwMxJ07d6o9A+cMqAwPUyF6cK+//jpatGiBUaNGobCwEF26dMGBAwfg6OiIX375BU899ZTsiIpV2QcRgA8jlaWkOWAsBlRm1apVsiMQqdYPP/yAYcOGAQC2bNmCc+fO4dSpU1i7di3Cw8O5e2cF+CBifIcOHQJQPAfj6NGjenPAWrVqhbCwMJNk4TABEVkMe3t7JCUloWHDhnjllVfg6OiIRYsWITU1Fa1atcKtW7dkRyQLpIQ5YOwZICKLUa9ePZw4cQL169fH1q1b8fnnnwMAcnJyuOlQFQQFBWHTpk1wdXXVef/WrVvo27cvduzYISeYypQeenn55ZfL/T5TDLuwGCAiizFy5EgMGjQI9evXh0ajQffu3QEABw8e5D4DVbBr1y7k5+frvZ+bm4u9e/dKSKROShp6YTFARBbjgw8+QPPmzXH+/HkMHDgQdnZ2AIqXdk2fPl1yOuU7cuSI9r9PnDihcwZBYWEhtm7dCi8vLxnRVElJc8A4Z4CIiCrFyspKuzGOoabDwcEBn376KUJDQ00djf4lHlRERGavd+/eyMrK0n49b948nQN1MjIyEBgYKCGZuqSmpiI5ORlCCPz5559ITU3Vvi5evIhbt26xEFAp9gwQkdkru8Obi4sLDh8+rD1U58qVK2jQoIFJdnojUiLOGSAis1f2mYfPQP9O6eN2DRk+fLiJkpCxsBggIqIqmTx5ss7XBQUFyMnJga2tLRwdHVkMqBDnDBCR2dNoNHonwhk6IY4q58aNGzqv7OxsnD59Gp07d8a6detkx6MHwDkDRGT2rKys0KtXL+1Swi1btiAoKAg1a9YEAOTl5WHr1q2cM/AvxcfHY9iwYTh16pTsKFRFHCYgIrNXdne3kvMJSmPX9r9Xo0YN/P3337Jj0ANgzwARURkXLlxAgwYNYGXFkVRDNm/erPO1EAKXLl3C0qVL0ahRI/z222+SktGDYjFARFRG2aWHpKtskaTRaODu7o6goCB88sknqF+/vqRk9KA4TEBEVAafkSpWVFQEALh27RoAwN3dXWYcMgL2gRERUaXdvHkTEyZMQN26deHp6QlPT0/UrVsXr732ms6ujqQu7BkgIqJKyczMRIcOHXDx4kUMHToUTZs2BVB8aNHq1asRGxuL/fv3w83NTXJSqioWA0REVCkzZ86Era0tkpOTUa9ePb3PevbsiZkzZ2LhwoWSEtKD4jABEVEZ3JDIsJ9++gkff/yxXiEAAJ6enpg/fz5+/PFHCcno32IxQERUBicQGnbp0iU0a9as3M+bN2+Oy5cvmzARGQuLASKyGKGhobh9+7be+3fu3NE5evfEiRPw8fExZTRVqFu3Ls6dO1fu56mpqahdu7bpApHRcJ8BIrIYZY8yLnH9+nV4enri3r17kpKpQ2hoKJKTk7F9+3bY2trqfJaXl4eQkBD4+/vj66+/lpSQHhQnEBKR2bt16xaEEBBC4Pbt27C3t9d+VlhYiOjoaL0CgfTNnDkT7dq1Q0BAACZMmIAmTZpACIGTJ0/is88+Q15eHtauXSs7Jj0A9gwQkdmzsrKqcFKgRqNBREQEwsPDTZhKnVJTUzF+/HjExMRo51ZoNBr06NEDS5cuRePGjSUnpAfBYoCIzN7u3bshhEBQUBCioqJ0xrVtbW3h4+ODBg0aSEyoPjdu3MDZs2cBAI0bN+ZcAZVjMUBEFiMtLQ3e3t5cOkhUBlcTEJHF8PHxQVxcHIYNG4aOHTvi4sWLAIC1a9ciLi5OcjoieVgMEJHFiIqKQkhICBwcHJCQkIC8vDwAQFZWFubMmSM5HZE8LAaIyGLMnj0bX3zxBb766ivY2Nho3+/UqRMSEhIkJiOSi8UAEVmM06dPo0uXLnrv16pViyfukUVjMUBEFsPT0xNJSUl678fFxcHf319CIiJlYDFARBZjzJgxmDx5Mg4ePAiNRoO///4b3377LcLCwjBu3DjZ8Yik4Q6ERGQxpk+fjqKiIgQHByMnJwddunSBnZ0dwsLCMHHiRNnxiKThPgNEZHHy8/ORlJSE7OxsBAYGwsnJSXYkIqlYDBAREVk4DhMQkVnr379/pb9306ZN1ZiESLlYDBCRWatVq5bsCESKx2ECIiIiC8elhURkMYKCggxuLnTr1i0EBQWZPhCRQrBngIgshpWVFS5fvgwPDw+d969evQovLy8UFBRISkYkF+cMEJHZO3LkiPa/T5w4gcuXL2u/LiwsxNatW+Hl5SUjGpEisGeAiMyelZUVNBoNAMDQLc/BwQGffvopQkNDTR2NSBFYDBCR2UtLS4MQAv7+/vjzzz/h7u6u/czW1hYeHh6wtraWmJBILhYDREREFo5zBojIYkRGRlb4+fDhw02UhEhZ2DNARBbDzc1N5+uCggLk5OTA1tYWjo6OyMzMlJSMSC7uM0BEFuPGjRs6r+zsbJw+fRqdO3fGunXrZMcjkoY9A0Rk8eLj4zFs2DCcOnVKdhQiKdgzQEQWr0aNGvj7779lxyCShhMIichibN68WedrIQQuXbqEpUuXolOnTpJSEcnHYQIishhWVrqdoRqNBu7u7ggKCsInn3yC+vXrS0pGJBeLASKyONeuXQMAnc2HiCwZ5wwQkUW4efMmJkyYgLp168LT0xOenp6oW7cuXnvtNYMnGRJZEvYMEJHZy8zMRIcOHXDx4kUMHToUTZs2BVB8aNF3332HRo0aYf/+/Xr7EBBZChYDRGT2Xn/9dcTGxuL3339HvXr1dD67fPkyevbsieDgYCxcuFBSQiK5WAwQkdnz9fXF8uXLERISYvDzrVu3YuzYsTh37pxpgxEpBOcMEJHZu3TpEpo1a1bu582bN8fly5dNmIhIWVgMEJHZq1u3boVP/ampqahdu7bpAhEpDIsBIjJ7ISEhCA8PR35+vt5neXl5mDFjBp5++mkJyYiUgXMGiMjsXbhwAe3atYOdnR0mTJiAJk2aQAiBkydP4rPPPkNeXh7i4+PRqFEj2VGJpGAxQEQWITU1FePHj0dMTAxKbnsajQY9evTA0qVL0bhxY8kJieRhMUBEFuXGjRs4e/YsAKBx48acK0AEFgNEREQWjxMIiYiILByLASIiIgvHYoCIiMjCsRggIiKycCwGiIiILByLASIiIgvHYoCIiMjCsRggIiKycP8HANelr7Xb2lsAAAAASUVORK5CYII=" id="306" name="Google Shape;306;p20"/>
          <p:cNvSpPr/>
          <p:nvPr/>
        </p:nvSpPr>
        <p:spPr>
          <a:xfrm>
            <a:off x="155575" y="-136525"/>
            <a:ext cx="296863" cy="296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descr="data:image/png;base64,iVBORw0KGgoAAAANSUhEUgAAAgMAAAJICAYAAAD8ROf4AAAAOXRFWHRTb2Z0d2FyZQBNYXRwbG90bGliIHZlcnNpb24zLjYuMCwgaHR0cHM6Ly9tYXRwbG90bGliLm9yZy89olMNAAAACXBIWXMAAA9hAAAPYQGoP6dpAABlaUlEQVR4nO3deViU5f4G8HtAVgFBBVGULSnF3azc0gSVtJO55FKaKWq5pKZSWWSFmpqn3NLK0lSsTBMrLVIMV9QsDor7wiKouYKiiCzC8/uDHxPDDAg2zPO+M/fnuuY6McN1cR/kfZ/v+6waIYQAERERWSwr2QGIiIhILhYDREREFo7FABERkYVjMUBERGThWAwQERFZOBYDREREFo7FABERkYVjMUBERGThWAwQERFZuBqV/cYeVgOrM4dRbPs7UXaESglp0Ep2BCIishDbi3647/dUuhhQAzayREREVWdWxQARkWxq6KHkgxOVxWKAiMiI2NCSGrEYIIP4dEP0YHjtkBqxGCCDeLMgIrIcLAaIiIyIhTSpEfcZICIisnAsBoiIiCycWQ0TqGHiDsBuRCIiUhazKgbYyBIREVWdWRUD7BkgIiKqOrMqBtjIEpFsango4b2SyjKrYoCISDY2tKRGZlUMqKEiB3izICIiZTGrYoCNLBHJpoaHEt4rqSyzKgaIiGRjQ0tqxE2HiIiILByLASIiIgvHYoCIiMjCcc4AEZERcQIhqRGLASIiI2JDS2rEYoCIyIjYM0BqZFbFgBouQoAXIpE54/VNamRWxQAvQiIioqozq2KAPQNERERVZ1bFABtZIiKiquM+A0RERBaOxQAREZGFYzFARERk4VgMEBERWTgWA0RERBbOrFYTEBHJpoYlzlx5RWWxGCAiMiI2tKRGZlUMqKEiB3izICIiZTGrYoCNLBHJpoaHEt4rqSyzKgaIiGRjQ0tqxNUEREREFo49A0RERsRhAlIjFgNEREbEhpbUiMMEREREFo49A0RERsRhAlIjFgNEREbEhpbUiMMEREREFo49A0RERsRhAlIj9gwQERFZOPYMEBEZEZ+6SY1YDBARGRGHCUiNWAwQERkRG1pSIxYDRERGxJ4BUiMWA0RERsSGltSIxQAZxKcbogfDa4fUiMUAGcSbBRGR5WAxQERkRCykSY246RAREZGFM6ueATWM1QF8ciAiImVhzwAREZGFM6ueAT5xExERVR17BoiIiCwciwEiIiILZ1bDBGQ8apiMyWEhIiLjYDFABrGhJXowLKRJjThMQEREZOHYM0BEZER86iY1YjFARGREHCYgNeIwARERkYVjzwARkRHxqZvUiD0DREREFo7FABERkYVjMUBERGThOGeADOKMaCIiy8FigAxiQ0v0YFhIkxqxGCAiMiI2tKRGLAaIiIyIPQOkRpxASEREZOFYDBAREVk4sxomUEP3HMAuOiJzxuub1MisigFehEQkmxoeSnivpLI4TEBERGThzKpngIhINj51kxqxZ4CIiMjCmVXPgBrG6gA+ORARkbKYVTHARpaIZFPDQwnvlVQWhwmIiIgsnFn1DBARycanblIj9gwQERFZOPYMEBEZEecMkBqxGCAiMiI2tKRGLAaIiIyIPQOkRiwGiIiMiA0tqRGLASIiI2LPAKkRiwEiIiNiQ0tqxGKAiMiI2DNAasR9BoiIiCwciwEiIiILx2KAiIjIwrEYICIisnCcQEhEZEScnEdqxGKAiMiIuJqA1IjFABGREbGhJTUyq2JADRU5wJsFEREpi1kVA2xkiUg2NTyU8F5JZXE1ARERkYUzq54BMh4+3RARWQ4WA2QQG1qiB8Nrh9SIwwREREQWjsUAERGRhWMxQEREZOFYDBAREVk4TiAkIjIirsQhNWLPABERkYUzq54BNVTkAKtyInPG65vUyKyKAV6ERCSbGh5KeK+kssyqGCAiko0NLakR5wwQERFZOBYDREREFo7FABERkYXjnAEiIiPiBEJSI7MqBtRwEQK8EInMGa9vUiOzKgZ4ERKRbGp4KOG9ksoyq2KAiEg2NrSkRpxASEREZOHYM0BEZEQcJiA1YjFARGREbGhJjThMQEREZOHYM0BEZEQcJiA1MqtiQA0XIcALkcic8fomNeIwARERkYUzq54BVuRERERVZ1bFABGRbGoYruSDE5XFYoCIyIjY0JIacc4AERGRhWPPABGREXGYgNSIxQARkRGxoSU14jABERGRhWMxQEREZOFYDBAREVk4FgNEREQWzqwmEKphFi/ACUZERKQsZlUMsJElItnU8FDCeyWVZVbFABGRbGxoSY1YDBARGRF7BkiNWAwQERkRG1pSI64mICIisnDsGSAiMiIOE5AasWeAiIjIwrEYICIisnAcJiAiMiJ2wZMasRggIjIizhkgNeIwARERkYVjzwARkRHxqZvUyKyKATV0zwG8WRARkbKYVTHARpaIiKjqzKoYYM8AERFR1ZlVMcBGloiIqOq4moCIiMjCmVXPABGRbGoYrmQvKpXFYoCIyIjY0JIasRggIjIi9gyQGrEYIIN4QyN6MPy7JDViMUAG8YZGRGQ5WAwQERkRe9VIjcyqGFDDRQjwQiQyZ7y+SY24zwAREZGFYzFARERk4cxqmIDdc8ajhiEX/nsTERmHWRUDZDxsaImILAeHCYiIiCwcewbIIA4TED0YXjukRiwGiIiMiA0tqRGLATKINzQiIsvBOQNEREQWjsUAERGRheMwARGREXECIakRewaIiIgsHHsGiIiMiE/dpEYsBoiIjIjDBKRGLAaIiIyIDS2pkVkVA2qoyAHeLIiISFnMqhhgI0tERFR1XE1ARERk4VgMEBERWTgWA0RERBbOrOYMEBHJpoaJzJxfRWWxZ4CIiMjCmVXPgBoqcoBVOZE54/VNamRWxQAvQiIioqozq2KAiEg2NfRQ8sGJymIxQERkRGxoSY04gZCIiMjCsWeAiMiIOExAasRigIjIiNjQkhqxGCAiMiL2DJAamVUxoIaLEOCFSGTOeH2TGnECIRERkYUzq54BVuREJJsaeih5r6Sy2DNARERk4cyqZ4CISDY+dZMasWeAiIjIwrFngIjIiDhngNSIxQARkRGxoSU1YjFARGRE7BkgNWIxQERkRGxoSY04gZCIiMjCmVXPgBq65wA+ORARkbKYVTHARtZ41FBY8d+biMg4zKoYUEMDBqijEVNDRiIiMg6zKgbYgBmPGgor/nuTEvHaITUyq2KAjIc3C6IHw2uH1IirCYiIiCwcewbIIHZ1Ej0YXjukRiwGyCDeLIgeDK8dUiMWA0RERsSeAVIjzhkgIiKycCwGiIiILByHCYiIjIhd8KRG7BkgIiKycCwGiIiILByLASIiIgvHOQNEREbEpYWkRuwZICIisnBm1TOghoocYFVOZM54fZMamVUxwIuQiIio6jhMQEREZOHMqmeAwwRERERVZ1bFABtZIiKiqjOrYoCISDY19FDywYnKMqtiQA0XIcALkcic8fomNTKrYoAXIRERUdWZVTHAngEiIqKq49JCIiIiC2dWPQN84iYiIqo69gwQERFZOBYDREREFs6shgmIiGRTw0RmDqlSWewZICIisnBm1TOghoocYFVOZM54fZMamVUxwIuQiIio6jhMQEREZOHMqmeAiEg2NQxXsheVymIxQERkRGxoSY1YDBARGRF7BkiNWAwQERkRG1pSI04gJCIisnAsBoiIiCycWQ0TqGGsDmA3IhERKYtZFQNsZImIiKrOrIoBIiLZ1NBDyQcnKovFABGREbGhJTUyq2JADRU5wJsFEREpi1kVA2xkiYiIqo5LC4mIiCycWfUMEBHJpobhSvaiUlksBoiIjIgNLamRWRUDaqjIAd4siIhIWcyqGGAjS0REVHWcQEhERGThzKpngIhINjUMV7IXlcpizwAREZGFYzFARERk4cxqmEAN3XMAu+iIzBmvb1Ij9gwQERFZOLPqGWBFTkREVHVmVQyQ8ahhyIXFHykRrx1SIxYDZBBvFkQPhtcOqRHnDBAREVk4FgNEREQWjsMERERGxDkDpEYsBsgg3tCIiCwHiwEyiA0tEZHlYDFARGRELKRJjTiBkIiIyMKxGCAiIrJwLAaIiIgsHOcMkEFcTUBEZDlYDJBBbGiJiCwHhwmIiIgsHIsBIiIiC8digIiIyMKxGCAiIrJwLAaIiIgsHFcTEBEZEZflkhqxGCAiMiI2tKRGZlUMqKEiB3izICIiZTGrYoCNLBHJpoaHEt4rqSyzKgaIiGRjQ0tqxGKAiMiI2DNAamRWxYAaLkKAFyKROeP1TWpkVsUAL0IiIqKq46ZDREREFs6segY4TEBERFR1ZlUMsJElIiKqOg4TEBERWTiz6hngMAEREVHVmVUxwEaWiIio6jhMQEREZOHMqmeAiEg2NQxXsheVymIxQERkRGxoSY04TEBERGThWAwQERFZOA4TEBEZEecMkBqxGCAiMiI2tKRGZlUMqKEiB3izICIiZTGrYoCNLBERUdWZVTFARCSbGnoo+eBEZbEYICIyIja0pEZcWkhERGThWAwQERFZOLMaJlDDWB2gjm5ENfwu1fB7JCJSA7MqBtg4GA9/l0QPhoU0qZFZFQNERLKxoSU14pwBIiIiC8digIiIyMKxGCAiIrJwnDNABnESFBGR5TCrYkANDRigjkZMDRmJiMg4zKoYYANGRLKp4aGE90oqy6yKASIi2djQkhpxAiEREZGFYzFARERk4VgMEBERWTgWA0RERBaOxQAREZGFM6vVBGpY0gNwtjERESmLWRUDbGSJiIiqzqyKAfYMEBERVR3nDBAREVk4s+oZIONRQy8Le1iIiIyDPQNEREQWzqx6BvikaDz8XRIRWQ72DBAREVk4FgNEREQWjsUAERGRhWMxQEREZOHMagIhEZFsXJZLasRigIjIiNjQkhqxGCAiMiL2DJAamVUxoIaLEOCFSGTOeH2TGnECIRERkYUzq54BVuRERERVx54BIiIiC2dWPQNERLKpYe4Se1GpLBYDRERGxIaW1IjDBERERBaOxQAREZGFYzFARERk4ThngIjIiDiBkNTIrIoBNVyEAC9EInPG65vUyKyKAV6EREREVcc5A0RERBaOxQAREZGFYzFARERk4cxqzgARkWxqmMjM+VVUFosBIiIjYkNLasRhAiIiIgvHngEiIiPiMAGpEXsGiIiILBx7BoiIjIhP3aRGLAaIiIyIwwSkRiwGiIiMiA0tqRGLATKITzdERJaDxQAZxIaW6MGwkCY14moCIiIiC8eeASIiI+JTN6kRiwEiIiPiMAGpEYsBIiIjYkNLasQ5A0RERBaOPQNkELs6iYgsB4sBMogNLRGRBRGS5Obmivfff1/k5ubKinBfzGg8asjJjMajhpzMaDxqyMmMFdMIIYSMIuTWrVuoVasWsrKy4OLiIiPCfTGj8aghJzMajxpyMqPxqCEnM1aMEwiJiIgsHIsBIiIiC8digIiIyMJJKwbs7Ozw/vvvw87OTlaE+2JG41FDTmY0HjXkZEbjUUNOZqyYtAmEREREpAwcJiAiIrJwLAaIiIgsHIsBIiIiC8digIiIyMKxGCAiiyCEQHp6OnJzc2VHIVIckxUDvBCJzFNBQQFCQ0ORmpoqO0qFhBBo3Lgxzp8/LzuK2cjPz8fp06dx79492VEqlJSUhG3btuHu3bsAiv8WSJdJiwE1XIihoaG4ffu23vt37txBaGiohESG7dmzx+AFeO/ePezZs0dCIn07d+6UHYFMwMbGBlFRUbJj3JeVlRUCAgKQkZEhO8p97d27F8OGDUOHDh1w8eJFAMDatWsRFxcnOVmxnJwcjBo1Co6OjmjWrBnS09MBABMnTsS8efMkp/tHRkYGunfvjocffhi9e/fGpUuXAACjRo3CtGnTJKdTFpMVA2q5ENesWaOtHku7e/cuIiMjJSQyrFu3bsjMzNR7PysrC926dZOQSN/TTz+Nhx56CLNnz1Z0EajkG++dO3cwbtw4eHl5wd3dHUOGDMG1a9dkx9LTt29f/PTTT7Jj3Ne8efPwxhtv4NixY7KjlCsqKgohISFwcHDAoUOHkJeXB6D42p4zZ47kdMXefvttJCYmYteuXbC3t9e+3717d6xfv15iMl1TpkxBjRo1kJ6eDkdHR+37gwcPxtatWyUm05WQkICjR49qv/7555/Rt29fvPPOO8jPzzdNCFMekbh582bRuXNncfToUVP+2ErJysoSN2/eFBqNRiQlJYmsrCztKzMzU6xZs0bUr19fdkwtjUYjrl69qvf+6dOnhbOzs4RE+q5duyYWLFggWrVqJWrUqCF69uwp1q9fL/Ly8mRH09q4caNwcHAQo0ePFnZ2diI5OVkIIcSnn34qevXqJTmdEFOmTBE1a9YUr7zyipg8ebJwd3cXffv2lR1Lz6xZs4Srq6sYMGCAmDNnjli8eLHOSylcXV2Fra2tsLKyEvb29sLNzU3npQStW7cWa9asEUII4eTkpP2bTEhIEPXq1ZMZTcvb21scOHBACKGb8ezZs4q5/wghRL169cThw4eFELo5k5OTRc2aNWVG09GuXTuxceNGIURxNnt7e/HCCy+Ixo0bi8mTJ5skg0l3IHRzc0NOTg7u3bsHW1tbODg46Hxu6EnXVKysrKDRaMr9XKPRICIiAuHh4SZMpa9///4AiivHp59+WmfbysLCQhw5cgSPPPKIoqpeoLjyXbVqFdatWwcAePHFFzFq1Ci0atVKaq42bdpgypQpGD58OJydnZGYmAh/f38cOnQIvXr1wuXLl6Xm8/Pzw/z58zFw4EAAwP/+9z+0b98ed+/eRY0aNaRmK83Pz6/czzQaDVJSUkyYpnxr1qyp8POXX37ZREnK5+joiBMnTsDX11fnbzIlJQWBgYGKmHfl6OiIY8eOwd/fXydjYmIiunTpgqysLNkRAQDOzs5ISEhAQECATs74+HiEhIQopqe6Vq1aSEhIwEMPPYSPPvoIO3bswLZt27Bv3z4MGTLEJD2rJr2bLFq0yJQ/rkp27twJIQSCgoIQFRWF2rVraz+ztbWFj48PGjRoIDFhsVq1agEonoPh7OysU1DZ2tqiffv2GDNmjKx45Wrbti08PT1Rp04dzJs3D19//TU+++wzdOjQAV988QWaNWsmJdfp06fRpUsXvfdr1aqFmzdvmj5QGRcuXECnTp20Xz/66KOwsbHB33//DW9vb4nJdCl98mAJJTT29+Pp6YmkpCT4+vrqvB8XFwd/f385ocpo164dfv31V0ycOBEAtA9SK1asQIcOHWRG0/Hkk08iMjISs2bNAlCcs6ioCPPnz1fMcCpQfD8vKioCAPz+++/4z3/+AwBo1KgRrl+/brIQVMq5c+dEYWGh7Bj39cEHH4js7GzZMe4rPz9f/PDDD6JXr16iRo0aon379uKrr74S2dnZIjU1VQwdOlQ0bdpUWj4/Pz+xfft2IYRuN+KaNWuk5iphZWWlNxzk7OwsUlJSJCWqWF5enjh16pQoKCiQHeW+7t69qzMcmJWVJTuSEEKIOXPmiMDAQPHHH38IZ2dnsXfvXvHNN98Id3d3sWTJEtnxhBBC7N27Vzg5OYmxY8cKe3t7MXnyZNGjRw9Rs2ZNER8fLzue1tGjR4WHh4d4+umnha2trXj++edF06ZNRb169URSUpLseFrdunUTw4cPF5GRkcLGxkacPXtWCCHErl27hI+Pj0kymLwYSEpKEuHh4WLIkCHiypUrQgghoqOjxbFjx0wdpVw3btwQ27ZtE2vXrhVr1qzReVHlvfbaa6JOnTqidu3aYvLkyQbnily6dEloNBoJ6Yop/car0WhEixYtRJs2bbQva2tr0axZM533ZLtz544IDQ0V1tbWwtraWltUvfbaa2Lu3LmS0/0jOztbTJgwQbi7uwsrKyu9lxIUFRWJ2bNni5o1awqNRiM0Go2wt7cX7777ruxoOpKSksTo0aPFY489Jpo2bSqGDh0qjhw5IjuWnps3b4rZs2eLgQMHil69eonw8HDx999/y46lIzExUTRv3ly4uLiIDz74QPv+a6+9Jl544QWTZDDpnIHdu3ejV69e6NSpE/bs2YOTJ0/C398f8+bNQ3x8PDZu3GiqKOXasmULhg4diuzsbLi4uOjMI9BoNFLnNZR25coVhIWFITY2FlevXtVbN1tYWCgp2T+Cg4MxevRo9O/fv9wjOe/du4d9+/aha9euJk5XTAiBOXPmYO7cucjJyQFQfIxoWFiYtmtRpoiIiEp93/vvv1/NSSo2efJk7Nu3D4sWLcLTTz+NI0eOwN/fHz///DM++OADHDp0SGq+EhMmTMDOnTsxa9YsvPTSS1i2bBkuXryI5cuXY968eRg6dKjsiFr5+flISkpCdnY2AgMD4eTkJDsSmVhubi6sra1hY2NT7T/LpMVAhw4dMHDgQEydOlVnMseff/6J/v3748KFC6aKUq6S9ahz5szRWYqiNL169UJ6ejpee+011K9fX2/y43PPPScp2T/27NmDjh076k10u3fvHvbv329wrF4W3nj/HR8fH6xfvx7t27fXubaTkpLQtm1b3Lp1S3ZEAIC3tzciIyPx1FNPwcXFBQkJCWjcuDHWrl2LdevWITo6WnZEREZG4rHHHkPTpk113s/NzcWGDRswfPhwScl0FRYW4scff8TJkycBAIGBgXjuuecUNbEVAG7cuIGVK1fq5Bw5cqTOvDAluHnzJjZu3Ijk5GS88cYbqF27NhISElCvXj14eXlVfwCT9D/8v5o1a2rHOkuPz6ampgo7OztTRimXo6OjNpeSOTk5iUOHDsmOUSErKyvtUFBp169fV0yXbGnp6ekiPT1ddowquXv3rvjvf/8rO4ZwcHDQXjelr+3Dhw8LFxcXmdF01KxZU6SlpQkhhPDy8hIHDx4UQgiRkpKimKVmGo1GODk5aZealbh8+bJirptjx44Jf39/4ejoqB2qqlmzpvD19VXU0vHdu3cLFxcX0ahRI9GvXz/Rr18/4e3tLVxcXMTu3btlx9NKTEwUdevWFY0bNxY1atTQXj/h4eHipZdeMkkGk55N4Orqqt0BqrRDhw6ZpvKphJCQEMTHx8uOcV+NGjVS/JaaQgiDyzUzMjJQs2ZNCYn03bt3DzNmzECtWrXg6+sLX19f1KpVC++++y4KCgpkxwMAXLt2Db/88gtiYmK0wz8FBQVYvHgxfH19FbHjW8ns8hJKnV3u7++vXfnQpEkTbNiwAUDx8KCrq6vEZLoiIiLw0ksv4YMPPpAdxaDRo0ejWbNmuHDhAhISEpCQkIDz58+jZcuWeOWVV2TH05owYQIGDx6M1NRUbNq0CZs2bUJKSgqGDBmCCRMmyI6nNXXqVIwcORJnz57V2cSpd+/epttR1iQlx/+bNm2a6Ny5s7h06ZJwdnYWZ8+eFXFxccLf319n0oSp/fzzz9rXihUrhLe3t3j//ffFxo0bdT77+eefpWUsa9u2baJnz54iNTVVdhQ9JRW4lZWV6N27t/brfv36iT59+ghfX18REhIiO6YQQoixY8cKDw8P8cUXX4jExESRmJgovvjiC+Hp6SnGjh0rO57Yu3evqFWrltBoNMLKyko8/vjj4vjx4yIgIEA0bdpUfP755yInJ0d2TNXMLl+wYIF2E6Tt27cLe3t7YWdnJ6ysrMSiRYskpyum0WjElStXxIEDB4Snp6cYMGCAyMnJUVTPgL29vcFJ30ePHhX29vYSEhlmb28vTp06pff+qVOnFJXTxcVFu7qhdM/auXPnTNZrbtJiIC8vT4wePVrUqFFDaDQaYWNjI6ysrMSwYcPEvXv3TBlFR8mM3fu9lHIhCqG7k5qTk5OidlIbMWKEGDFihNBoNGLw4MHar0eMGCFeeeUVMWfOHHHt2jWpGUu4uLiI6Ohovfd//fVXRXRvd+3aVbzwwgvi6NGjIiwsTGg0GvHwww+LH374QXY0PWqZXV7auXPnRFRUlEhMTJQdRav08FpaWppo1aqVaN26tfjjjz8Ucw9q2bKliI2N1Xs/NjZWNG/eXEIiwzp27Ch+/PFHvfd//PFH8cQTT5g+UDnc3d1FQkKCEEK3GIiJiRENGzY0SQaTTiAskZ6ejmPHjiE7Oxtt2rRBQECAqSOonhp2UouIiEBYWJhihgQM8fDwwO7du/Uma508eRJdunSRfg5AnTp1sHfvXgQGBuLu3btwcnLCpk2bFDFBVO1yc3N1umSVwsrKCpcvX4aHhweA4kOBhg4ditjYWNy5c0cRK4Wio6Px5ptv4oMPPkD79u0BAH/88QdmzpyJefPmoXPnztrvdXFxkRUT69evx5tvvomJEyfq5Fy2bBnmzZunc923bNlSVkyMHj0aGRkZ2LBhA2rXro0jR47A2toaffv2RZcuXUyyYZ+UYoBIKWbOnIlTp05h1apV2uWPeXl5GDVqFAICAqQv2SvbMDg7O+Pw4cN46KGHpOYCgFu3bmlv9PdbLSCzQSitsLAQc+bMwRdffIErV67gzJkz8Pf3x4wZM+Dr64tRo0bJjoiIiAi88cYbequZ3n//fezZs0cRp4FaWf0z3axkfkhJU1L6a41GI7V4KZ3TEI1Go4icWVlZeP755xEfH4/bt2+jQYMGuHz5Mjp06IDo6GiTPFBVezEwdepUzJo1CzVr1sTUqVMr/N4FCxZUZ5RKWbJkicH3NRoN7O3t0bhxY3Tp0gXW1tYmTqYvOTkZq1atQnJyMhYvXgwPDw/89ttv8Pb2lra9b9u2bREbGws3Nze0adOmwvMeEhISTJjMsH79+iE2NhZ2dnbacxISExORn5+P4OBgne/dtGmTyfNZWVlhx44d2mVQHTt2xIYNG9CwYUOd75PxVGNtbY1Lly7Bw8Oj3LM9lHCjLW3mzJlYs2YNZs6ciTFjxmj311+/fj0WLVqEAwcOyI6oCrt27arw2i5N1h4iAJCWllbp7/Xx8anGJJUTFxeHI0eOIDs7G23btkX37t1N9rOrfUHooUOHtLOyExISyv0DquwfVnVbuHAhrl27hpycHLi5uQEoXqfq6OgIJycnXL16Ff7+/ti5cycaNWokLWfZDZw+/PBDeHh4IDExEStXrpS2gdNzzz2nfcLu27evlAxV4erqigEDBui8J/Pf1ZDg4GCdlSMl+5bLfqopXaQo4Wm1MiIjI/Hll18iODgYY8eO1b7fqlUrnDp1SlquzZs3o1evXrCxscHmzZvL/T6NRoNnn33WhMkMe+qpp2RHqJS6desqepiyrM6dO+sMsZhStfcMHDlyBM2bN79vd41SrFu3Dl9++SVWrFih7YpNSkrCq6++ildeeQWdOnXCkCFD4OnpKXXHRDVs4ET/XmWfbGQ81fTv3x+rV6+Gi4sLIiMjMXjw4HJ3mlQKBwcHnDp1Cj4+PjrXzYkTJ/D4448jOztbSq7Sw0EV3SuV0svi5+eHkSNHYsSIEYo6MKssJycnDBo0CKGhodIa2fKU1wttyKRJk6oxyf+r7hmKpWfG+vn5ievXr1f3j/xX/P39DW7mk5CQIPz8/IQQQuzbt094enqaOJkuNWzgpAbvvfeeOHfunOwYqmRjY6Pd4728DaaUpm3btmLt2rVCCN3rJiIiQnTu3FlmNFVZuHChaNWqlbC2thbdu3cX69atE7m5ubJj6fnxxx/Fc889J2xsbERAQICYO3euuHjxouxYQgghfH19K/UqaXeqW7UPE7i6uiI1NRUeHh44d+6c9phGpbp06RLu3bun9/69e/e0Z9s3aNAAt2/fNnU0HSUbOJU9R172Bk5ubm6VHvJRwjkPP//8Mz788EN07doVo0aNwoABAxT1dJuenl6p75PxdNakSRO8/fbb6NatG4QQ2LBhQ7kTBWVvoSv+fzjlvffew8svv4yLFy+iqKgImzZtwunTpxEZGYlffvlFakY1ef311/H6668jISEBq1evxsSJEzF+/Hi8+OKLCA0NRdu2bWVHBFA8VNm3b19cu3YNa9euxerVqzFjxgyEhIQgNDQUffr0kbZ9suKO/a7uamPMmDHCzs5O+Pr6CisrK+Ht7S38/PwMvpSgd+/eom3btto1n0IU9wo8+uij4plnnhFCCLF582bpa2mVuoHT6tWrK/1SioSEBDFx4kRRt25d4erqKsaOHSv+/PNP2bGEEELnRL3S+12Ufk/W2vN9+/aJJ554QtStW1dYWVmJWrVqCVdXV72X7H0vhBCiQ4cO2mNh9+zZI7p37y7c3d2Fg4OD6NSpk9i2bZvkhELs379fbNmyRee9NWvWCF9fX+Hu7i7GjBmjyKdvIYqPKl+0aJF2A6dWrVqJlStXiqKiItnR9CxZskTY2dkJjUYj3N3dxYwZM8SdO3dkx5LOJEsLt27diqSkJEyaNAkzZ86Es7Ozwe+bPHlydUe5r8uXL+Oll15CbGys9qSoe/fuITg4GGvXrkW9evWwc+dOFBQUoGfPntJy5ufnY8KECVi9ejUKCwtRo0YNFBYW4sUXX8Tq1asVsdpBbQoKCrBlyxasWrUK27ZtQ5MmTTBq1CiMGDECtWrVkpKpRo0aaNiwIUaMGIFnn3223KeYkpUQspRdAqk0gwYNQnR0ND766CNFbUNbWq9evfDUU0/hrbfeAgAcPXoUbdu2xYgRI9C0aVP897//xauvvqqoLYoLCgrw448/YtWqVdi+fTvat2+PUaNG4cKFC1i2bBmCgoLw3XffyY6JK1euYM2aNVi9ejXS0tLQr18/bc6PPvoIDRo0QExMjNSMFy5cwObNm5Geno78/Hydz0yy0s6UlceIESPErVu3TPkjH9jJkye1WxAb2s5SKdLT08Wvv/4q1q9fL86cOSM7jsjKytL574peSpOXlye+//570bNnT1GjRg3RpUsX0bhxY+Hs7Cy+//57KZkuXbok5s2bJx555BFRr149MW3aNHHixAkpWSpy7tw5RT4FlrZhwwbh4eEhunfvLs6fPy87jh5PT0/x119/ab9+5513RKdOnbRfb9iwQTRt2lRGNK01a9aI3Nxc8b///U+89tprok6dOsLd3V1MmzZNnDx5Uud7ZW5NHBERIe7cuSOioqLEf/7zH2FjYyNatWolPv30U3Hjxg2d701KShI2NjZScpb4/fffhaOjo2jevLmoUaOGaN26tXB1dRW1atUS3bp1M0kGkxYDZDwlf+xl5eTkiIiICAmJipWeSFa2S1sJXduGxMfHiwkTJojatWuL+vXri7feekvbpSxEcbeih4eHxITF9u7dK0JDQ4Wzs7N44oknxJdffikKCwul5UlMTNT+/JJzHcp7KcXVq1fFwIEDhaurq5g4caKYMmWKzksmOzs7nVMzO3XqJGbPnq39OjU1VTg5OcmIplVyfVtZWYmQkBCxYcMGkZ+fb/B7s7OzxYgRI0ycsFhJThcXF/HKK69UOOyXk5MjdWhVCCEee+wx8d577wkh/pnYevv2bdGnTx/x2WefmSRDtQ8TlF5+1L9//wq/V8amLoD6NkYCdDd8KS0jIwMeHh7Slh/t3r0bnTp1Qo0aNbB79+4Kv1fmZiQlv7/g4GCcOnUKPXv2xJgxY/Dss8/qDbFcv34dHh4eipn8euXKFbzwwgvYvXs3rl27Ju1c9rLL4Ur2PSghex8EQwoLCzFz5kzMmTMH7du31xl20Wg02LFjh7RsPj4+WLt2Lbp06YL8/Hy4urpiy5Yt2s2vjh49iq5du0qdeFvyb3737l1FbNJTnpKcTk5Oejs5KlHpnUXd3NwQFxeHZs2aITExEc899xzOnTtX7RmqfRplrVq1tLPLXVxcFLO5UGmlN0Y6dOhQud+npOyinOOBExMTpTUOgG4DL7Oxv5+SRqtkDXJFKzDq1q2riEJg//79+Prrr/HDDz/gkUcewbJly6Qeu5uamgp3d3ftfyvd8ePHMXz4cGRmZiImJgbdunWTHUlH7969MX36dHz00Uf46aef4OjoiCeffFL7+ZEjRxSxDbVGo1F0IVBCo9GoohAAgJo1a2rnCdSvXx/JycnaXWSvX79ukgw8m0BlSpbuZWVl6RVXhYWFyM7OxtixY7Fs2TKJKf9x48YNrFy5EidPngQABAYGYuTIkVILFkD5E95KXLp0CZGRkVi1ahVu3LiBoUOHIjQ0FM2bN5cdTceePXvQsWNHvQmO9+7dw/79+9GlSxdJyYrNmzcPH3zwAV588UUsXry43EnMMl2/fh39+/dHXFwcnJycsGbNGvTr10/7eXBwMNq3b48PP/xQWkYrKys0b978vsvxZG81bmVlpfMgWh4lLG8GipdAPvPMMxgzZgzCwsLw888/Y8SIEdi0aRPc3Nzw+++/V3sGkxYDQUFB2LRpk97TzK1bt9C3b1+pXXRlJSUlITk5GV26dIGDg0O5T+KmtmbNGgghEBoaikWLFunMcre1tYWvry86dOggMeE/9uzZg2effRa1atVCu3btAAD/+9//cPPmTWzZskVqA2FlZYXZs2fDycmpwu8zyc5fFbCxsYGXlxdefvll9OnTR7vCpSyZJ64Byh22KlG/fn18+eWXitjK936ysrLg5OSkN1yVmZkJJycn2NraAiiefd6gQQOT7u5qZWWFadOm3fe6UcIBX2Xvj4Yo4XRXAEhJSUF2djZatmyJO3fuYNq0adi/fz8CAgKwYMECk/TEmLQYKO9p7OrVq/Dy8tJ21cuUkZGBQYMGYefOndBoNDh79iz8/f0RGhoKNzc3fPLJJ7IjAigem+/YsWO5jYMStGjRAh06dMDnn3+uvbEVFhZi/Pjx2L9/P44ePSotm5WVFRo2bFjhEkyNRoOUlBQTptJX0elwpd+X3dhaWVnhypUr2mGDEmfOnEG7du3ue6phdcvIyECdOnUq/f0tWrRAdHS04s6pKM3FxQWHDx+Gv7+/yX6mWnrU1JJTSUyy9dKRI0e0/33ixAntTn5AceOwdetWqbvmlTZlyhTY2NggPT1d56zrwYMHY+rUqYopBrp27YqioiKcOXMGV69e1RvTlt0tCxT3rmzcuFGnwbW2tsbUqVMRGRkpMVmx+Ph4xd8slD4WXzIpWKPRYMSIETq7NxYWFuLIkSPo2LGjrHhaVSkEAODcuXOKeDipiIwRXiX0jlaGWnIakpubi/Xr1yMnJwc9evRA48aNTfJzTVIMtG7dGhqNBhqNBkFBQXqfOzg44NNPPzVFlPuKiYnBtm3b9I6IDQgIqNJxmNXtjz/+wIsvvoi0tDRFPikCxccZnzx5Eo888ojO+ydPnpS+SY5abhZV7R4cP348Zs6cibp161ZTIl0l3bBCCDg7O8PBwUH7ma2tLdq3b48xY8aYJAtVP7VMMatqThlDLkDxSraCggJt+5efn48OHTrg+PHjcHR0xBtvvIHt27ebZOjXJMVAamoqhBDaU/VKdyXa2trCw8NDMTvm3blzx+AM1MzMTEXtWT927Fi0a9cOv/76K+rXr6+Yxq10L9CkSZMwefJkJCUloX379gCKi5hly5Zh3rx5siICUM9Nraq++eYbhIWFmawYWLVqFQDA19cXYWFhqjoulqqu9AqSypAxlAGgyqt/AgMDpeSMiYnBnDlztF9/++23SEtLw9mzZ+Ht7Y3Q0FDMnj0bv/76a/WHMcluBirSq1cv8e677wohijd/SElJEYWFhWLgwIFiwIABktP9w9HRUWdjHKUo2VCoZB/98l6yNx364IMPqrQf+bhx48S1a9eqMZFxlD6Jjx6cGn6PzGg8snKWnCtTYsiQIWLMmDHarw8dOiTq169vkiwmP67p7Nmz2Llzp8Fx7vfee8/UcfTMnz8fwcHBiI+PR35+Pt58800cP34cmZmZ2Ldvn+x4Wk888QSSkpJMNp5UWUof4y5R1dnOpn7iVpsrV64gLCwMsbGxuHr1ql7PixKGrcyNUnoD6cFZWVnpXCt//PEHZsyYof3a1dUVN27cMEkWkxYDX331FcaNG4e6devC09NT54+55HhR2Zo3b47Tp09j6dKlcHZ2RnZ2Nvr3748JEyagfv36suNpTZw4EdOmTcPly5fRokULvVUFspaaqWEzkgdRtnEjXSNGjEB6ejpmzJihqGErc8a/SfVr2rQptmzZgqlTp+L48eNIT0/X2QwrLS0N9erVM0kWkxYDs2fPxocffqg9lUtJXn75ZQQHB+Opp56Ct7c33n33XdmRKjRgwAAAQGhoqPY9JWz/unnzZvTq1Qs2NjbYvHlzhd/bp08fE6Wi6hYXF4e9e/eidevWsqNUKDIyEoMHD9ab/5Ofn4/vv/8ew4cPBwAsX77cZDfhskJDQw1ujHTnzh1MnDgRX3/9NYDilVkNGjSQEZGM5M0338SQIUPw66+/4vjx4+jduzf8/Py0n0dHR+Pxxx83SRaT7jMgazJJZTz11FM4ePAg8vPz4evri27duiEoKAhBQUHw9PSUHU/P/VY2yHpCL7tffXmUsuKhspydnZGYmKjIv93SZOUMDAzEt99+izZt2pj051aV0jdHAsrPeP36dXh6euLevXuSklWdku/5pcnMGRsbi19++QWenp6YOHGizgT2iIgIdO3aFU899VS15zBpz8DAgQMRExODsWPHmvLHVsquXbuQl5eH/fv3Y9euXdi1axe++eYbFBQUICAgQFscDBw4UHZUAMrtji89D0QJ+/lbmmHDhsHFxcXkP3fRokWYPn06li9fDl9fX5P//MoS5ewkeuHChfvuVlfdbt26BVF8kixu374Ne3t77WeFhYWIjo5W/L4YZallKENmzuDgYO1hVGWVndtUnUuHTdozMHfuXCxYsADPPPOMwXFu2Vu/lpWbm4v9+/fjt99+w5dffons7GxFPDmUSE5OxqJFi3T2/Z88ebIiDjMpz82bN6UervOglNAzkJubiyNHjhicfCt7yMXNzQ05OTm4d+8eHB0d9a5t2XvAt2nTBhqNBomJiWjWrJnO3vqFhYVITU3F008/jQ0bNkjLWHLyY3k0Gg0iIiIQHh5uwlT/TlxcHB577DFpy7IrO+Ry/vx5NGjQQDFL3MtTnT0YJi0GSo+F6AVRwNavJfLz83HgwAHs2rULO3fuxMGDB9GgQQN07dpV+8cj27Zt29CnTx+0bt0anTp1AgDs27cPiYmJ2LJlC3r06CE5IfDRRx/B19cXgwcPBlDcMxQVFYX69esjOjpa+sZDVTFu3DjMmjVL2mqCrVu3Yvjw4QZPMFPCkMuaNWsq/Fz2HvARERHa/y27t37JmR4DBgzQ7vsvw+7duyGEQFBQEKKionQO87K1tYWPj49i5ggUFhZi9erV2tUjZYtTpZwzY05DLkD1PpTw1ML/t2fPHp3G39vbG127dkXXrl3RpUsXvR0JZWvTpg1CQkL0Nu+ZPn06YmJipJ8aBhQXf99++y06duyI7du3Y9CgQVi/fj02bNiA9PR0xMTEyI4IQNlP3CUCAgLQs2dPvPfee9ImtpmDNWvWYPDgwTpd8EqTlpYGb29vRa/IeO2117B69Wo888wzBlePLFy4UFKyYiVDLm5ubjh79qzORkmFhYXYsmULpk+fjr///ltiyqqr1h5Kk+xmUEZeXp44deqUKCgokPHjDdJoNMLHx0d89tln4vLly7Lj3JednZ04c+aM3vunT58WdnZ2EhLps7e3F+np6UIIISZNmiReeeUVIURxRldXV5nRtH777Tfh7u6uyI2RSnN2dhZJSUmyY1QoKSlJhIeHiyFDhogrV64IIYSIjo4Wx44dk5xMX15enjh//rxIS0vTeSnFnj17xNChQ0WHDh3EhQsXhBBCREZGir1790pOVqxOnTri119/lR2jXCXXb3kva2trMXv2bNkxq6w6N0cy6UbMOTk5GDVqFBwdHdGsWTOkp6cDKF4zL3t72jfffBOenp54/fXX0aNHD0ycOBFRUVEGu2WVwN3dHYcPH9Z7//Dhw4qZZOTm5obz588DKO7m7t69O4DiyTqyu7VLTJw4EQMHDsSlS5dQVFSk81JKRgB4/vnnsWvXLtkxyrV79260aNECBw8exKZNm5CdnQ0ASExMlH6cbWlnz57Fk08+CQcHB/j4+MDPzw9+fn7w9fWtcBjTlKKiohASEgIHBwckJCQgLy8PQPHRxqW3rpXJ1tZWcRuelbZz507ExsZCCIGNGzdix44d2ldcXBzS09NVNffCJKqlxCjHpEmTxKOPPir27t0ratasqa1wfvrpJ9G6dWtTRinX7du3RXR0tHjzzTfF448/LmxsbESzZs3E+PHjxQ8//CA7nlZERIRwdXUV8+bNE3v27BF79uwRc+fOFa6urmLmzJmy4wkhhJgwYYLw8fER3bt3F3Xq1BG3b98WQgixbt060aZNG8npiqnhiVsIIe7cuSN69+4tXn75ZfHxxx+LxYsX67xka9++vfjkk0+EELpPLwcPHhReXl4yo+no2LGj6NKli4iOjhaHDh0Shw8f1nkpQevWrcWaNWuEELq/y4SEBFGvXj2Z0bQ+/vhjMX78eFFUVCQ7SoXOnTun+IxVUZ09AyYtBry9vcWBAweEELr/p86ePSucnZ1NGaXSMjIyRHh4uHBxcVFUt3FRUZFYsGCB8PLy0nZre3l5iUWLFinmjz8/P1/897//FZMmTRIJCQna9xcsWCC++uoricn+MXLkSLFixQrZMe5rxYoVokaNGsLJyUn4+PgIX19f7cvPz092PFGzZk2RkpIihNC9tlNTUxUzbCVE8ZkeJ0+elB2jQg4ODiI1NVUIofu7TE5OVszvsm/fvqJWrVrCz89P/Oc//xH9+vXTeSmJ0odchBAiLS3N4H27qKhIZ/hq7Nix1XZGikn3Gbh27ZrBLuw7d+4oZrJMUVER/vrrL+1eA/v27UN2dja8vb21Z7crgUajwZQpUzBlyhTcvn0bAPSWz8hmY2ODsLAwvfenTJkiIY1hS5cuxcCBA7F3715FL3cNDw9HREQEpk+fbvJjVivD1dUVly5d0utqP3ToELy8vCSl0hcYGKjYob8Snp6eSEpK0tuvIS4uTjGb97i6uqJfv36yY9xXVFQUXnrpJQwdOtTgkEt0dLTkhMX8/PwMrnrIzMyEn5+fdsjy888/r74Q1VJilOPJJ58US5YsEUL8cyKgEEK89tprIiQkxJRR9Hz00UeiV69ewsXFRWg0GtGwYUMxbNgwsXLlSm1OJcjJyRE///yzuHXrlt5nWVlZ4ueffxa5ubkSkhX7+eefRX5+vva/K3opgdKfuEu4ubkpejhj2rRponPnzuLSpUvak9ji4uKEv7+/+OCDD2TH04qNjRUdOnQQO3fuFNevXxdZWVk6LyWYM2eOCAwMFH/88YdwdnYWe/fuFd98841wd3fX3j+pctQw5CJE8YTHq1ev6r1/7tw54ejoaJoMQphuaWFcXBx69eqFYcOGYfXq1Xj11Vdx4sQJ7N+/H7t378ajjz5qqih6GjRogKeeegrdunVDt27dFDs5ZvHixdi8eTNiY2MNft69e3f069cPEyZMMHGyYmrbjtjT0xOTJk1S7BN3iSlTpsDd3R3vvPOO7CgG5efnY8KECVi9ejUKCwtRo0YNFBYW4sUXX8Tq1asVs5lLyb9x2Z5IIflMj7JZ5syZg7lz5yInJwcAYGdnh7CwMMyaNUtyOl3Xrl3D6dOnAQCPPPKIzhI+JXB0dMSJEyfg6+ursywvJSUFgYGByM3NlZpv6tSpAIrv62PGjNHZiriwsBAHDx6EtbW1SU7MNekwQefOnXH48GHMmzcPLVq0QExMDNq2bYsDBw6gRYsWpoyip6rrTatzW8iKfPvttzpHXJb1+uuvY+bMmdKKAbVtR5yfn4/BgwcruhAAim8M8+fPx7Zt29CyZUu94YwFCxZISlbM1tYWX331FWbMmIFjx44hOzsbbdq0QUBAgNRcZe3cuVN2hPvSaDQIDw/HG2+8gaSkJGRnZyMwMFBnoyTZSnbwi4yM1F7n1tbWGD58OD799FOdRk0mpQ+5HDp0CEBxAXj06FGdTa9sbW3RqlUrg0Ot1YGbDj0gWQdbuLm5ITExEd7e3gY/T09PR6tWrUx2BrYhzz//PEaPHo2QkBDFzAUpj9KfuEuUPta0LI1Go5gd38gyvPrqq/j999+xdOlS7Q6ocXFxmDRpEnr06FG9Y9tVMHfuXHzzzTf4+uuv0aNHD0RHRyMtLQ1TpkzBjBkzMHHiRNkRAQAjR47E4sWLpZwrUqLaewZu3bpV6e+V+YuoKlk11L1793Dt2rVyi4Fr165J32Lzxo0beOaZZ9CgQQOMHDkSI0aMUEQVbojSn7hLKPGJtqSLszKU8nsEgL1792L58uVISUnBDz/8AC8vL6xduxZ+fn7o3LmzlExVmZy8adOmakxSOVFRUdi4caPOaXq9e/eGg4MDBg0apJhiYPr06SgqKkJwcDBycnLQpUsX7ZCLUgoBAFi1ahUAICkpCcnJyejSpQscHBzKPVirOlR7MeDq6lrp/zNKGK9TumbNmuH3338vd35FTEwMmjVrZuJUumJjY5GWloZVq1YhMjISH374Ibp27YrRo0djwIAB0g4tMeTo0aPaY3ePHTum85kSezVk3izKKuniLJGQkIB79+7hkUceAQCcOXMG1tbWUucClaXU2eWyT0ysqpycHIPbYnt4eGjnOSiBGoZcgOJVAwMHDsTOnTuh0Whw9uxZ+Pv7Y9SoUXBzc8Mnn3xS/SGqe4birl27tK/Vq1cLT09PMX36dO2M8unTp4v69euL1atXV3cUo6rOzR8qsnz5clGzZk2xZcsWvc82b94satasKZYvX27yXBWJjY0VQ4cOFY6OjsLNzU2MHz9exMfHy46lKtevXxdBQUHabVZL/vZGjhwppk6dKjmdEJ988ol49tlnRWZmpva9zMxM8dxzz4mPP/5YYjJdapldrnRBQUFi4MCB4u7du9r3cnJyxMCBA0VwcLDEZOr00ksviZCQEHH+/Hmdv8utW7eKwMBAk2Qw6ZyB4OBgjB49Gi+88ILO+9999x2+/PJLRW+3WpbMI22HDRuG7777Dk2aNNE+hZ06dQpnzpzBoEGDsG7dOpNnqozbt2/ju+++wzvvvIOsrCzpwxmlKemJ25Dhw4fj6tWrWLFiBZo2bar929u2bRumTp2K48ePS83n5eVlsFfq2LFj6Nmzp2IOhFH67HIACAoKwqZNm/SO+r516xb69u2riPkhx44dQ0hICPLy8rSnjyYmJsLe3h7btm2T2juptiEXoHii47Zt29CqVSu9v8uWLVtqt/euTiZdTXDgwAF88cUXeu+3a9cOo0ePNmUUVfvmm2/Qp08ffPfddzhz5gyEEHjkkUcQERGBQYMGyY5nUGpqKlavXo3Vq1cjKytLe06BbBkZGRg0aJDc7rlKiImJwbZt2/ROzwwICEBaWpqkVP+4desWrl27pvf+tWvXtJtiKYHSZ5cDwK5du5Cfn6/3fm5uLvbu3Sshkb7mzZvj7Nmz+Pbbb3Hq1CkAwAsvvIChQ4fCwcFBaja1DbkAxaszDK3AyMzMNN2wqkn6H/7fww8/LN544w2999944w3x8MMPmzLKv1ad20Ia09y5c8WNGzek/Oy7d++KtWvXim7duglra2vh6+srIiIitCcZKoESuucqw8nJSXtKZemcf/31l6hdu7bMaEKI4t+jr6+viIqKEufPnxfnz58XGzduFH5+fmL48OGy42kpeUOfxMREkZiYKDQajdi5c6f268TERJGQkCDmzJkjfHx8pGak6tGrVy/x7rvvCiH+2ZCvsLBQDBw4UAwYMMAkGUxaDPz666/C3t5eNG/eXIwaNUqMGjVKtGjRQtjb2yvqOMy7d++KgwcPii1btihy17yqcHZ2NvnchoMHD4pXX31VuLq6Cnt7e/HCCy+I7du3K+bMhNLq1aunPaCm7D7wNWvWlBlNhxJuFhW5c+eOGDdunLCzs9MeE2trayvGjRsnsrOzZcfTKioqErNnzxY1a9bUnulhb2+v/d3KVPrYXUNHajs6OoqVK1dKy6e23UWFEKJbt24GH4aysrJEt27dTB+oHEePHhUeHh7i6aefFra2tuL5558XTZs2FfXq1TPZzqMm32fg/Pnz+Pzzz7VdS02bNsXYsWPRqFEjU8Yo19atWzF8+HCD+5crZYeyqpAxt8HKygqtWrXCqFGjMHToULi5uZnsZ1eVs7MzEhISEBAQoPO7io+PR0hICDIyMmRHBFA8RhscHIy2bdtix44d6NOnD44fP47MzEzs27cPDz30kOyIAIq7O5OTkwEADz30EGrWrCk5kWH5+fmKm12elpYGIQT8/f3x559/6uzmZ2trCw8PD6k7Oaptd1FAN3NpV69ehZeXFwoKCiQl05eVlYWlS5ciMTER2dnZaNu2LSZMmID69eub5Odz06EyAgIC0LNnT7z33nsGl86ojYxiICEhAW3btq3098vazREoXhv96KOPYtasWXB2dsaRI0fg4+ODIUOGoKioCBs3bjR5pvLIvlkQqcWRI0cAAK1bt8aOHTtQu3Zt7WeFhYXYunUrli9fjnPnzklKqDwmKQZK/mHup2XLltWc5P5cXFxw6NAhxTxp/VsyVz1UlqzdHAH1PHGnp6ejUaNGBlc4pKenl7sJVXWr7Mxtpczazs3NxaeffoqdO3fi6tWreltmJyQkSEr2j8jIyAo/Hz58uImSlC8yMhKDBw/Wm9yWn5+P77//XnpGKysr7bViqIlzcHDAp59+itDQUFNH06psuwiYpm00STFQ8g9T0Y9SStdSaGgoOnXqhFGjRsmOYhRqKAZkZ1TDE7e1tbXBI04zMjLg4eEh7doZOXJkpb6vZIc12YYOHYqYmBg8//zzqFevnl5x9f7770tK9o+yw2oFBQXIycmBra0tHB0dkZmZKSnZP5T691hC6UMuQOXaRcB0baNJlhampqaa4scYhVrOtyfjKHniDg8PN/iZrCfuskQ5+x5kZ2fD3t5eQqJiVW3kL1y4gAYNGkg7GOqXX35BdHS0dj99JTJ0rsjZs2cxbtw4vPHGGxIS6Svv7/HChQuKWNrn4+MDQNmHpSmtXTRJMVDyD1NZMseQ161bh5iYGNjb22PXrl06f/AajUZ1xcCTTz4pfd2vkvn5+ZX7hOPn5yf9Cadk/3+NRoMZM2YYPOK0devWktJVXWBgoLQhIaB4cyRnZ2cpP/vfCAgIwLx58zBs2DDt5GsZ2rRpA41GA41Gg+DgYNSo8U8TUlhYiNTUVDz99NPS8pWl5CGX0u3inj170LFjR53fJ1B8Fs3+/fur3IY+CJNuOlRZ33zzDcLCwqQUA+Hh4YiIiFD8+faV7aaTtde6Wij1ibuEko44NQbZ85U/+eQTvPXWW/jiiy9McoM1pho1akjfybFv374AgMOHDyMkJERnFYatrS18fX0xYMAASen0TZ48WefrskMusuc2lOjWrZvB+3lWVha6detmPsMEVSXzhqGW8+3L+x3l5eXpNBhkmFqeuEtOKxw5ciSWLFmiyqdaJWnXrh1yc3Ph7+8PR0dHvWFAJYzHb968WedrIQQuXbqkc1ywLCVzKnx9fTF48GBFFMwVUcOQC1D+Q0lGRobJlucqshiQ6eWXX8b69esVe779kiVLABQ3YitWrNCpzAsLC7Fnzx40adJEVrwHMmzYMJMfX62WJ+7Ss/Vffvnlcr9PKbP1le6FF17AxYsXMWfOHIMTCJWg5Om7hEajgbu7O4KCghSzPXZFf4tKp5QhF+Cf61uj0WDEiBE6qzMKCwtx5MgRdOzY0SRZWAyUofTz7RcuXAiguBH74osvdGbElnTTGTr/QZbc3FwcOXLE4DKuPn36AICUs8/V8sSthMlY5mT//v04cOCA9nAdJSq5TkrOeig9E14pCgsLsXDhQmzYsAHp6el6ZykooYelIkoYcgH+ub6FEHB2dtaZ32Vra4v27dtjzJgxJsnCYqAMpZ9vXzIDtVu3bti0aZOid/dT8m6OanniVsqSPGORfQ01adIEd+/elZqhIjdv3kR4eDjWr1+v7eJ2c3PDkCFDMHv2bL2TDGWJiIjAihUrMG3aNLz77rsIDw/HuXPn8NNPP+G9996THU9LyUMuwD/Xt6+vL8LCwqTu2KnIHQhlrzsn41Dybo5qWx9vLmRf2zExMYiIiMCHH35ocOmwqYerSsvMzESHDh1w8eJFDB06FE2bNgUAnDhxAt999x0aNWqE/fv3K+IB4KGHHsKSJUvwzDPPwNnZGYcPH9a+98cff+C7776THREA9OZ+lR1yUdJeIrIpshgYN24cZs2aJWU1QQmln28PFK/p3bx5s8FuOtnDGYD57eZI5QsNDcXixYv1hlvu3LmDiRMn4uuvvwZQfDZJgwYNpG34UtI4lL2WS65vmb1Vr7/+OmJjY/H777/rFc+XL19Gz549ERwcrB0qlKlmzZo4efIkvL29Ub9+ffz6669o27YtUlJS0KZNG2RlZcmOqEPJQy5A8RLnitqXlJSUas9g8mECpY4hl1DL+faxsbHo06cP/P39cerUKTRv3hznzp2DEKJK5wJUp+effx67du1iMWAB1qxZg3nz5ukVA3fv3kVkZKS2GJB9IFnJXBEl+umnn7B8+XKDvWienp6YP38+xo4dq4hioGHDhrh06RK8vb3x0EMPISYmBm3btsVff/2lt0WxLGoZcgGKC8HSCgoKcOjQIWzdutVkqx5MWgwoeQy5xJQpU2BjY4P09HRtNx0ADB48GFOnTlVMMfD2228jLCwMERERcHZ2RlRUFDw8PDB06FDFbPrB3RzN361btyCKj0LH7du3dZaaFRYWIjo6Wm/ttExdu3aVHaFcly5dQrNmzcr9vHnz5rh8+bIJE5WvX79+iI2NxRNPPIGJEydi2LBhWLlyJdLT0zFlyhTZ8Socclm9ejViY2MVM+QC6O+HUGLZsmWIj483SQaTDhMoeQy5hKenJ7Zt24ZWrVrpjG+mpKSgZcuWyM7Olh0RAHTG6dzc3BAXF4dmzZohMTERzz33nCJO41q5ciXGjh0Le3t71KlTR283R1N0fVH1Kn0gjCEajQYREREGt3uW5ebNm/jzzz8N9k7K3ITGy8sL69evR+fOnQ1+vnfvXgwePFgRs+DL+uOPP7B//34EBATg2WeflR1HVUMuFUlJSUHr1q1x69atav9ZJu0ZuHLlCqZOnarYQgAoHuMsvQFNiczMTMV0fwHFY3Yl8wTq16+P5ORk7VOFoZ4XGdSymyM9uJ07d0IIgaCgIERFRekcFWtrawsfHx80aNBAYkJdW7ZswdChQ5GdnQ0XFxe9AlVmMRASEoLw8HBs375db+OwvLw8zJgxQzG9fmW1b98e7du3lx1DS01DLhXZuHGjzjVVnUxaDKhhDPnJJ59EZGQkZs2aBaD4BlFUVIT58+ejW7duktP9o3379oiLi0PTpk3Ru3dvTJs2DUePHsWmTZsUc1GqZTdHenAl3e6pqanw9vZW3CTbsqZNm4bQ0FDMmTPHYNEv08yZM9GuXTsEBARgwoQJaNKkCYQQOHnyJD777DPk5eVh7dq1smMCAObOnYt69erpHQH89ddf49q1a3jrrbckJSumpiEX4J8zH0oIIXD58mVcu3YNn332mUkymHSYICcnBwMHDoS7u7tix5DVcr59SkoKsrOz0bJlS9y5cwfTpk3TdtMtWLBAEfuuT5kyBe7u7ordzZGMa+/evVi+fDlSUlLwww8/wMvLC2vXroWfn1+5Xd+mVrNmTRw9elSxy5ZTU1Mxfvx4xMTEaLcc12g06NGjB5YuXYrGjRtLTljM19cX3333nd7ueAcPHsSQIUOkn8intiGXiIgIna+trKzg7u6Op556ymQ7ypq0GFDLGLKSz7cfPnw4li1bpp21nZiYiMDAQL3CSgkmTZqEyMhItGrVSpG7OZLxREVF4aWXXsLQoUOxdu1anDhxAv7+/li6dCmio6MVc2BW//79MWTIEAwaNEh2lArduHEDZ8+eBQA0btzYZF3FlWVvb4+TJ0/Cz89P5/2UlBQEBgYiNzdXUrJioaGhSE5OLnfIJSQkBP7+/tpVLmTiYsDT0xOTJk1S9Bhyyfn2hro7lXC+fdnTCl1cXKQeCVuRioZVNBoNduzYYcI0VJ3atGmDKVOmYPjw4ToTbw8dOoRevXpJ7ZItvQvdtWvXMHPmTIwcOdJg72TJ8maqWEBAAN5//30MGzZM5/21a9fi/fffl/5gd+HCBbRr1w52dnblDrnEx8dLX+pa4uLFi4iKisKZM2cAAI888gj69+8PLy8v04UQJuTm5iaSkpJM+SOrzMrKSly5ckXv/evXrwsrKysJiXRpNBqdfE5OTiI5OVliIiIhHBwcRGpqqhBC928yOTlZ2NnZSUxWfM1U5qWE61stPvroI1GnTh3x9ddfi3Pnzolz586JlStXijp16og5c+bIjieEECIlJUU8/fTTwsrKSuffOCQkRJw9e1Z2PK1ly5YJOzs7odFoRK1atUStWrWERqMRdnZ2YtmyZSbLYdIJhEo/ERBQ/vn2aqSG3Rzp3/H09ERSUhJ8fX113o+Li5Pea1V2+SD9e2+88QYyMjIwfvx47aome3t7vPXWW3j77bclpyvm5+eH3377TdFDLr/++ismTZqE119/HdOmTdMORV+6dAn//e9/MXnyZPj6+qJ3797VnsWkwwRKHkMuOd9+8eLFGDNmjMHz7a2trbFv3z5ZEQEUTyzZsWOH9g+6Y8eO2LBhAxo2bKjzfS1btpQRT0d5uzmGhoYqajdH+vfmzp2Lb775Bl9//TV69OiB6OhopKWlYcqUKZgxYwYmTpwoO2K5bt68qajd6NQkOzsbJ0+ehIODAwICAhS1/FoNnnrqKXTu3BmzZ882+Pm7776LuLg47Nq1q9qzmLQYUPIYckm23bt3o0OHDnrn25ecKhUQECArIoB/Nnkx9M9W8r5SdnMcPnw4rl69ihUrVqBp06baceRt27Zh6tSpOH78uOyIZCRCCMyZMwdz585FTk4OAMDOzg5hYWHaZbpK8NFHH8HX1xeDBw8GAAwcOBBRUVGoX78+oqOjFX20sVJduHABAPQeSOj+XFxc8Ndff+GRRx4x+Pnp06fx2GOPmWTTIUUeVCST0s+3T0tLq9T3KWFpoVp2cyTjyc/PR1JSErKzsxEYGAgnJyfZkXT4+fnh22+/RceOHbF9+3YMGjQI69evx4YNG5Ceno6YmBjZEVWhqKgIs2fPxieffKK9jp2dnTFt2jSEh4crdoK40txvqWtKSgpatGiBO3fuVHsWkx9UBChzDFkt59tXtZEfP348Zs6cKeUESLXs5kjGY2tri8DAQNkxynX58mXtDPJffvkFgwYNQs+ePeHr64snnnhCcjr1CA8Px8qVKzFv3jx06tQJQPH8kA8++AC5ubn48MMPJSdUh2bNmuHnn38u9zyHn376qcLNk4zJpMWAkk8ErFWrlrSfXZ2++eYbhIWFSSkG1LKbIz2Y0gX0/cguoku4ubnh/PnzaNSoEbZu3aodqxVCKGJoTS3WrFmDFStW6CzFbNmyJby8vDB+/HgWA5U0YcIEjBs3DnZ2dnjllVdQo0Zxk3zv3j0sX74c7777rsl2IDRpMaDkEwFXrVol7WdXJ5mjQPPnz0dwcDDi4+ORn5+PN998U2c3R1I3NRbQ/fv3x4svvoiAgABkZGSgV69eAIBDhw4pZnc/NcjMzDS4M16TJk2QmZkpIZE6vfzyyzh69Chee+01vP3223jooYcghNDuMDtp0iSMGDHCJFlMvukQx5BNq/TvWQYl7+ZIlqegoACLFy/G+fPnMWLECLRp0wYAsHDhQjg7O2P06NGSE6rDE088gSeeeAJLlizReX/ixIn466+/8Mcff0hKpk5//PEH1q1bp10C+fDDD2PIkCEmPWfGpMWAs7MzEhISEBAQoNNIxcfHIyQkBBkZGaaKYjFkFgNK382RjCcoKAibNm3SW6J369Yt9O3bl7tNmpndu3fjmWeegbe3Nzp06AAAOHDgAM6fP4/o6Gg8+eSTkhOap+qcA2bSYqB379549NFHMWvWLDg7O+PIkSPw8fHBkCFDUFRUhI0bN5oqisWQWQyU3Tq5REZGBjw8PDhGa0asrKxw+fJlvX/rq1evwsvLCwUFBZKSFW9H3KtXL9jY2OhsTWwItyOuvL///hvLli3DqVOnAABNmzbF+PHjFXVktbmpzu3nTTpngGPIloW7OZq/I0eOaP/7xIkTOmcQFBYWYuvWrabdX92Avn37aguVvn37lvt9StmfQy0aNGigN1HwwoULeOWVV/Dll19KSmXeqvPZ3aTFQPPmzXHmzBksXboUzs7OyM7ORv/+/TmGXI2GDRsGFxcXk/7Mkt0cNRoNZsyYYXA3x9atW5s0E1WP1q1bQ6PRQKPRICgoSO9zBwcHfPrppxKS/aP0dsTcmrh6ZWRkYOXKlSwGVMikxUDJGHJ4eLjBzziGXDW5ubk4cuQIrl69qneTK+nu/Pzzz02e69ChQwCKq9ijR4/q7ebYqlUrhIWFmTwXGV9qaiqEEPD398eff/4Jd3d37We2trbw8PCAtbW1xIREVBkmLQb8/PzKHUP28/NjF10VbN26FcOHD8f169f1PpPd3blz504Ayt/Nkf69kk2wlPzEXXbGe0UmTZpUjUmIlMukEwitrKxw5coVnacHoHiL3cDAQJNsuWguAgIC0LNnT7z33nuoV6+e7Dg6KrsZjVI2oqF/LzIyssLPhw8fbqIk+vz8/Cr1fRqNBikpKdWcxrwlJiaibdu2fLCrJtU5IdwkPQMcQza+K1euYOrUqYorBAB1bkZD/87kyZN1vi4oKEBOTg5sbW3h6OgotRhITU2V9rPNzf0K/Zs3b5omiIWqzjlgJikGOIZsfM8//zx27dqFhx56SHYUPea6myOV78aNG3rvnT17FuPGjcMbb7whIdH9lXSKyj4XRU3uV+jXqlVLauGnZrLngJl0mIBjyMaTk5ODgQMHwt3dHS1atICNjY3O5xz7JCWIj4/HsGHDtGvRlWDlypVYuHChdre3gIAAvP7669x9sBpcuHABDRo04CmG96GEOWAmKQY4hmx8K1euxNixY2Fvb486deroPN1w7JOU4vDhw+jSpYtJzmOvjPfeew8LFizAxIkTdXbOW7p0KaZMmYKZM2dKTmheqnOTHHOihDlgJikGRo4cWanvY/dy5Xl6emLSpEmYPn06q26SruzOfkIIXLp0CUuXLkWjRo3w22+/SUqmy93dHUuWLMELL7yg8/66deswceJEg09m9OBkn42iFi4uLjh06JDUYV+TzBlgI298+fn5GDx4MAsBUoSyO/tpNBq4u7sjKChI6mmkZRUUFKBdu3Z67z/66KO4d++ehEREypgDZtI5A2Q8U6ZMgbu7O9555x3ZUYi0rl27BgB6y4eVYuLEibCxscGCBQt03g8LC8Pdu3exbNkyScnME3sGKkcJc8BMuukQGU9hYSHmz5+Pbdu2oWXLlnp/PGVvdkTV5ebNmwgPD8f69eu1qwrc3NwwZMgQzJ49W+8kQ1MrWdoMFPdYrFixAjExMdrjYQ8ePIj09HTOgidp1q1bh5iYGNjb22PXrl16c8BMUQywZ0ClunXrVu5nGo2GR8aSSWRmZqJDhw64ePEihg4diqZNmwIoPrTou+++Q6NGjbB//364ublJy1jRtVIarxvj4wTCylHCHDAWA0T0wF5//XXExsbi999/15sFffnyZfTs2RPBwcFYuHChpIQkE4cJKqd27dr466+/pM4Z4OwzlUtKSsK2bdtw9+5dANV7xCVRWT/99BM+/vhjg8uhPD09MX/+fPz4448SklF1Cg0Nxe3bt/Xev3PnDkJDQ7VfnzhxQnt+BZXv5Zdfxvr166VmYM+ASmVkZGDQoEHYuXMnNBoNzp49C39/f4SGhsLNzU1RM7jJfNnZ2SE5ORkNGzY0+PmFCxfQuHFj5ObmmjhZ+eLj47Fhwwakp6cjPz9f5zPudVI51tbWBg+du379Ojw9Pbkyo4omTZqEyMhItGrVStocMPYMqNSUKVNgY2OD9PR0nbMeBg8ejK1bt0pMRpakbt26OHfuXLmfp6amonbt2qYLdB/ff/89OnbsiJMnT+LHH39EQUEBjh8/jh07dvBMjUq4desWsrKyIITA7du3cevWLe3rxo0biI6O1isQ6P6OHj2KNm3awMrKCseOHcOhQ4e0r8OHD5skA1cTqFRMTAy2bdum90QWEBCAtLQ0SanI0oSEhCA8PBzbt2/XOXMEAPLy8jBjxgw8/fTTktLpmzNnDhYuXIgJEybA2dkZixcvhp+fH1599VXUr19fdjzFc3V1hUajgUajwcMPP6z3uUajQUREhIRk6lZy7LtMLAZU6s6dOzo9AiUyMzNhZ2cnIRFZopkzZ6Jdu3YICAjAhAkT0KRJEwghcPLkSXz22WfIy8vD2rVrZcfUSk5OxjPPPAOg+JC0O3fuQKPRYMqUKQgKCmJDdh87d+6EEAJBQUGIiorS6fWxtbWFj48PGjRoIDGhuiUlJSE5ORldunSBg4MDhBAmO0iLxYBKPfnkk4iMjMSsWbMAFFfkRUVFmD9/fqWXUhH9Ww0bNsSBAwcwfvx4vP322zonAfbo0UO7HbFSuLm5aSe+eXl54dixY2jRogVu3ryJnJwcyemUr2vXrgCKh3+8vb154qORlDcHbNSoUSabA8ZiQKXmz5+P4OBgxMfHIz8/H2+++SaOHz+OzMxM7Nu3T3Y8siB+fn747bffcOPGDe1JgI0bN1bUXIESXbp0wfbt29GiRQsMHDgQkydPxo4dO7B9+3YEBwfLjqcaPj4+2Lt3L5YvX46UlBT88MMP8PLywtq1a+Hn54fOnTvLjqgqpeeAlezVARTPAZs6dSqLASpf8+bNcebMGSxduhTOzs7Izs5G//79MWHCBI59khRubm54/PHHZceo0NKlS7UrG8LDw2FjY4P9+/djwIABePfddyWnU4+oqCi89NJLGDp0KBISEpCXlwcAyMrKwpw5cxAdHS05obooYQ4YlxaqVHp6Oho1amSwmy49PR3e3t4SUhGRJWjTpg2mTJmC4cOH62wsdOjQIfTq1QuXL1+WHVFVnJ2dkZCQgICAAJ3fZ3x8PEJCQpCRkVHtGbi0UKX8/Py0h8KUlpGRAT8/PwmJiJTP2toaV69e1Xs/IyMD1tbWEhKp0+nTp9GlSxe992vVqoWbN2+aPpDKlcwBKyFjDhiHCVSqvFmm2dnZsLe3l5CISPnK6wjNy8vTWxpJ5fP09ERSUhJ8fX113o+Li+PWww9ACXPAWAyoTMkJbBqNBjNmzNBZXlhYWIiDBw+idevWktIRKdOSJUsA/HNqoZOTk/azwsJC7NmzB02aNJEVT3XGjBmDyZMn4+uvv4ZGo8Hff/+NAwcOICwsDDNmzJAdT3WUMAeMcwZUpqTLaPfu3ejQoYPO04ytrS18fX0RFhaGgIAAWRGJFKdk6CwtLQ0NGzbUGRIouW5mzpyJJ554QlZEVRFCYM6cOZg7d652SaadnR3CwsK0y52p8pQwB4zFgEqNHDkSS5YsgbOzs+woRKrRrVs3bNq0SeqRyuYkPz8fSUlJyM7ORmBgoE6PC1VeeWc9ZGRkwMPDA4WFhdWegcWAyvTv379S38cDV4jur7CwEEePHoWPjw8LBJLGysoKV65cgbu7u877aWlpCAwMxJ07d6o9A+cMqAwPUyF6cK+//jpatGiBUaNGobCwEF26dMGBAwfg6OiIX375BU899ZTsiIpV2QcRgA8jlaWkOWAsBlRm1apVsiMQqdYPP/yAYcOGAQC2bNmCc+fO4dSpU1i7di3Cw8O5e2cF+CBifIcOHQJQPAfj6NGjenPAWrVqhbCwMJNk4TABEVkMe3t7JCUloWHDhnjllVfg6OiIRYsWITU1Fa1atcKtW7dkRyQLpIQ5YOwZICKLUa9ePZw4cQL169fH1q1b8fnnnwMAcnJyuOlQFQQFBWHTpk1wdXXVef/WrVvo27cvduzYISeYypQeenn55ZfL/T5TDLuwGCAiizFy5EgMGjQI9evXh0ajQffu3QEABw8e5D4DVbBr1y7k5+frvZ+bm4u9e/dKSKROShp6YTFARBbjgw8+QPPmzXH+/HkMHDgQdnZ2AIqXdk2fPl1yOuU7cuSI9r9PnDihcwZBYWEhtm7dCi8vLxnRVElJc8A4Z4CIiCrFyspKuzGOoabDwcEBn376KUJDQ00djf4lHlRERGavd+/eyMrK0n49b948nQN1MjIyEBgYKCGZuqSmpiI5ORlCCPz5559ITU3Vvi5evIhbt26xEFAp9gwQkdkru8Obi4sLDh8+rD1U58qVK2jQoIFJdnojUiLOGSAis1f2mYfPQP9O6eN2DRk+fLiJkpCxsBggIqIqmTx5ss7XBQUFyMnJga2tLRwdHVkMqBDnDBCR2dNoNHonwhk6IY4q58aNGzqv7OxsnD59Gp07d8a6detkx6MHwDkDRGT2rKys0KtXL+1Swi1btiAoKAg1a9YEAOTl5WHr1q2cM/AvxcfHY9iwYTh16pTsKFRFHCYgIrNXdne3kvMJSmPX9r9Xo0YN/P3337Jj0ANgzwARURkXLlxAgwYNYGXFkVRDNm/erPO1EAKXLl3C0qVL0ahRI/z222+SktGDYjFARFRG2aWHpKtskaTRaODu7o6goCB88sknqF+/vqRk9KA4TEBEVAafkSpWVFQEALh27RoAwN3dXWYcMgL2gRERUaXdvHkTEyZMQN26deHp6QlPT0/UrVsXr732ms6ujqQu7BkgIqJKyczMRIcOHXDx4kUMHToUTZs2BVB8aNHq1asRGxuL/fv3w83NTXJSqioWA0REVCkzZ86Era0tkpOTUa9ePb3PevbsiZkzZ2LhwoWSEtKD4jABEVEZ3JDIsJ9++gkff/yxXiEAAJ6enpg/fz5+/PFHCcno32IxQERUBicQGnbp0iU0a9as3M+bN2+Oy5cvmzARGQuLASKyGKGhobh9+7be+3fu3NE5evfEiRPw8fExZTRVqFu3Ls6dO1fu56mpqahdu7bpApHRcJ8BIrIYZY8yLnH9+nV4enri3r17kpKpQ2hoKJKTk7F9+3bY2trqfJaXl4eQkBD4+/vj66+/lpSQHhQnEBKR2bt16xaEEBBC4Pbt27C3t9d+VlhYiOjoaL0CgfTNnDkT7dq1Q0BAACZMmIAmTZpACIGTJ0/is88+Q15eHtauXSs7Jj0A9gwQkdmzsrKqcFKgRqNBREQEwsPDTZhKnVJTUzF+/HjExMRo51ZoNBr06NEDS5cuRePGjSUnpAfBYoCIzN7u3bshhEBQUBCioqJ0xrVtbW3h4+ODBg0aSEyoPjdu3MDZs2cBAI0bN+ZcAZVjMUBEFiMtLQ3e3t5cOkhUBlcTEJHF8PHxQVxcHIYNG4aOHTvi4sWLAIC1a9ciLi5OcjoieVgMEJHFiIqKQkhICBwcHJCQkIC8vDwAQFZWFubMmSM5HZE8LAaIyGLMnj0bX3zxBb766ivY2Nho3+/UqRMSEhIkJiOSi8UAEVmM06dPo0uXLnrv16pViyfukUVjMUBEFsPT0xNJSUl678fFxcHf319CIiJlYDFARBZjzJgxmDx5Mg4ePAiNRoO///4b3377LcLCwjBu3DjZ8Yik4Q6ERGQxpk+fjqKiIgQHByMnJwddunSBnZ0dwsLCMHHiRNnxiKThPgNEZHHy8/ORlJSE7OxsBAYGwsnJSXYkIqlYDBAREVk4DhMQkVnr379/pb9306ZN1ZiESLlYDBCRWatVq5bsCESKx2ECIiIiC8elhURkMYKCggxuLnTr1i0EBQWZPhCRQrBngIgshpWVFS5fvgwPDw+d969evQovLy8UFBRISkYkF+cMEJHZO3LkiPa/T5w4gcuXL2u/LiwsxNatW+Hl5SUjGpEisGeAiMyelZUVNBoNAMDQLc/BwQGffvopQkNDTR2NSBFYDBCR2UtLS4MQAv7+/vjzzz/h7u6u/czW1hYeHh6wtraWmJBILhYDREREFo5zBojIYkRGRlb4+fDhw02UhEhZ2DNARBbDzc1N5+uCggLk5OTA1tYWjo6OyMzMlJSMSC7uM0BEFuPGjRs6r+zsbJw+fRqdO3fGunXrZMcjkoY9A0Rk8eLj4zFs2DCcOnVKdhQiKdgzQEQWr0aNGvj7779lxyCShhMIichibN68WedrIQQuXbqEpUuXolOnTpJSEcnHYQIishhWVrqdoRqNBu7u7ggKCsInn3yC+vXrS0pGJBeLASKyONeuXQMAnc2HiCwZ5wwQkUW4efMmJkyYgLp168LT0xOenp6oW7cuXnvtNYMnGRJZEvYMEJHZy8zMRIcOHXDx4kUMHToUTZs2BVB8aNF3332HRo0aYf/+/Xr7EBBZChYDRGT2Xn/9dcTGxuL3339HvXr1dD67fPkyevbsieDgYCxcuFBSQiK5WAwQkdnz9fXF8uXLERISYvDzrVu3YuzYsTh37pxpgxEpBOcMEJHZu3TpEpo1a1bu582bN8fly5dNmIhIWVgMEJHZq1u3boVP/ampqahdu7bpAhEpDIsBIjJ7ISEhCA8PR35+vt5neXl5mDFjBp5++mkJyYiUgXMGiMjsXbhwAe3atYOdnR0mTJiAJk2aQAiBkydP4rPPPkNeXh7i4+PRqFEj2VGJpGAxQEQWITU1FePHj0dMTAxKbnsajQY9evTA0qVL0bhxY8kJieRhMUBEFuXGjRs4e/YsAKBx48acK0AEFgNEREQWjxMIiYiILByLASIiIgvHYoCIiMjCsRggIiKycCwGiIiILByLASIiIgvHYoCIiMjCsRggIiKycP8HANelr7Xb2lsAAAAASUVORK5CYII=" id="307" name="Google Shape;307;p20"/>
          <p:cNvSpPr/>
          <p:nvPr/>
        </p:nvSpPr>
        <p:spPr>
          <a:xfrm>
            <a:off x="155575" y="-136525"/>
            <a:ext cx="296863" cy="296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308" name="Google Shape;308;p20"/>
          <p:cNvSpPr txBox="1"/>
          <p:nvPr/>
        </p:nvSpPr>
        <p:spPr>
          <a:xfrm>
            <a:off x="7226300" y="584200"/>
            <a:ext cx="4102100" cy="3695700"/>
          </a:xfrm>
          <a:prstGeom prst="rect">
            <a:avLst/>
          </a:prstGeom>
          <a:noFill/>
          <a:ln>
            <a:noFill/>
          </a:ln>
        </p:spPr>
        <p:txBody>
          <a:bodyPr anchorCtr="0" anchor="t" bIns="45700" lIns="182875" spcFirstLastPara="1" rIns="91425" wrap="square" tIns="91425">
            <a:normAutofit/>
          </a:bodyPr>
          <a:lstStyle/>
          <a:p>
            <a:pPr indent="-265176" lvl="0" marL="265176" marR="0" rtl="0" algn="l">
              <a:spcBef>
                <a:spcPts val="0"/>
              </a:spcBef>
              <a:spcAft>
                <a:spcPts val="0"/>
              </a:spcAft>
              <a:buClr>
                <a:schemeClr val="accent1"/>
              </a:buClr>
              <a:buSzPts val="2240"/>
              <a:buFont typeface="Noto Sans Symbols"/>
              <a:buChar char="⚫"/>
            </a:pPr>
            <a:r>
              <a:rPr b="0" i="0" lang="en-US" sz="2800" u="none" cap="none" strike="noStrike">
                <a:solidFill>
                  <a:srgbClr val="FF0000"/>
                </a:solidFill>
                <a:latin typeface="Arial"/>
                <a:ea typeface="Arial"/>
                <a:cs typeface="Arial"/>
                <a:sym typeface="Arial"/>
              </a:rPr>
              <a:t>Possibility of getting </a:t>
            </a:r>
            <a:r>
              <a:rPr lang="en-US" sz="2800">
                <a:solidFill>
                  <a:srgbClr val="FF0000"/>
                </a:solidFill>
                <a:latin typeface="Arial"/>
                <a:ea typeface="Arial"/>
                <a:cs typeface="Arial"/>
                <a:sym typeface="Arial"/>
              </a:rPr>
              <a:t>brain stroke in male and female is almost similar</a:t>
            </a:r>
            <a:endParaRPr b="0" i="0" sz="2800" u="none" cap="none" strike="noStrike">
              <a:solidFill>
                <a:srgbClr val="FF0000"/>
              </a:solidFill>
              <a:latin typeface="Arial"/>
              <a:ea typeface="Arial"/>
              <a:cs typeface="Arial"/>
              <a:sym typeface="Arial"/>
            </a:endParaRPr>
          </a:p>
        </p:txBody>
      </p:sp>
      <p:pic>
        <p:nvPicPr>
          <p:cNvPr id="309" name="Google Shape;309;p20"/>
          <p:cNvPicPr preferRelativeResize="0"/>
          <p:nvPr/>
        </p:nvPicPr>
        <p:blipFill rotWithShape="1">
          <a:blip r:embed="rId3">
            <a:alphaModFix/>
          </a:blip>
          <a:srcRect b="18804" l="17499" r="12391" t="21196"/>
          <a:stretch/>
        </p:blipFill>
        <p:spPr>
          <a:xfrm>
            <a:off x="528319" y="584200"/>
            <a:ext cx="6827521" cy="4114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1"/>
          <p:cNvSpPr txBox="1"/>
          <p:nvPr>
            <p:ph idx="11" type="ftr"/>
          </p:nvPr>
        </p:nvSpPr>
        <p:spPr>
          <a:xfrm>
            <a:off x="960120" y="6356350"/>
            <a:ext cx="3236976" cy="3651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Sample Footer Text</a:t>
            </a:r>
            <a:endParaRPr/>
          </a:p>
        </p:txBody>
      </p:sp>
      <p:sp>
        <p:nvSpPr>
          <p:cNvPr id="315" name="Google Shape;315;p21"/>
          <p:cNvSpPr txBox="1"/>
          <p:nvPr>
            <p:ph idx="12" type="sldNum"/>
          </p:nvPr>
        </p:nvSpPr>
        <p:spPr>
          <a:xfrm>
            <a:off x="10296144" y="6356350"/>
            <a:ext cx="932688" cy="365125"/>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316" name="Google Shape;316;p21"/>
          <p:cNvSpPr txBox="1"/>
          <p:nvPr/>
        </p:nvSpPr>
        <p:spPr>
          <a:xfrm>
            <a:off x="1023620" y="1029014"/>
            <a:ext cx="10268712" cy="545786"/>
          </a:xfrm>
          <a:prstGeom prst="rect">
            <a:avLst/>
          </a:prstGeom>
          <a:noFill/>
          <a:ln>
            <a:noFill/>
          </a:ln>
        </p:spPr>
        <p:txBody>
          <a:bodyPr anchorCtr="0" anchor="b" bIns="45700" lIns="91425" spcFirstLastPara="1" rIns="91425" wrap="square" tIns="45700">
            <a:normAutofit fontScale="90000" lnSpcReduction="10000"/>
          </a:bodyPr>
          <a:lstStyle/>
          <a:p>
            <a:pPr indent="-537210" lvl="0" marL="742950" marR="0" rtl="0" algn="l">
              <a:lnSpc>
                <a:spcPct val="100000"/>
              </a:lnSpc>
              <a:spcBef>
                <a:spcPts val="0"/>
              </a:spcBef>
              <a:spcAft>
                <a:spcPts val="0"/>
              </a:spcAft>
              <a:buClr>
                <a:schemeClr val="dk1"/>
              </a:buClr>
              <a:buSzPct val="100000"/>
              <a:buFont typeface="Arial"/>
              <a:buNone/>
            </a:pPr>
            <a:r>
              <a:t/>
            </a:r>
            <a:endParaRPr b="1" i="0" sz="3600" u="none" cap="none" strike="noStrike">
              <a:solidFill>
                <a:srgbClr val="14425D"/>
              </a:solidFill>
              <a:latin typeface="Verdana"/>
              <a:ea typeface="Verdana"/>
              <a:cs typeface="Verdana"/>
              <a:sym typeface="Verdana"/>
            </a:endParaRPr>
          </a:p>
        </p:txBody>
      </p:sp>
      <p:sp>
        <p:nvSpPr>
          <p:cNvPr descr="data:image/png;base64,iVBORw0KGgoAAAANSUhEUgAAAgMAAAJICAYAAAD8ROf4AAAAOXRFWHRTb2Z0d2FyZQBNYXRwbG90bGliIHZlcnNpb24zLjYuMCwgaHR0cHM6Ly9tYXRwbG90bGliLm9yZy89olMNAAAACXBIWXMAAA9hAAAPYQGoP6dpAABlaUlEQVR4nO3deViU5f4G8HtAVgFBBVGULSnF3azc0gSVtJO55FKaKWq5pKZSWWSFmpqn3NLK0lSsTBMrLVIMV9QsDor7wiKouYKiiCzC8/uDHxPDDAg2zPO+M/fnuuY6McN1cR/kfZ/v+6waIYQAERERWSwr2QGIiIhILhYDREREFo7FABERkYVjMUBERGThWAwQERFZOBYDREREFo7FABERkYVjMUBERGThWAwQERFZuBqV/cYeVgOrM4dRbPs7UXaESglp0Ep2BCIishDbi3647/dUuhhQAzayREREVWdWxQARkWxq6KHkgxOVxWKAiMiI2NCSGrEYIIP4dEP0YHjtkBqxGCCDeLMgIrIcLAaIiIyIhTSpEfcZICIisnAsBoiIiCycWQ0TqGHiDsBuRCIiUhazKgbYyBIREVWdWRUD7BkgIiKqOrMqBtjIEpFsango4b2SyjKrYoCISDY2tKRGZlUMqKEiB3izICIiZTGrYoCNLBHJpoaHEt4rqSyzKgaIiGRjQ0tqxE2HiIiILByLASIiIgvHYoCIiMjCcc4AEZERcQIhqRGLASIiI2JDS2rEYoCIyIjYM0BqZFbFgBouQoAXIpE54/VNamRWxQAvQiIioqozq2KAPQNERERVZ1bFABtZIiKiquM+A0RERBaOxQAREZGFYzFARERk4VgMEBERWTgWA0RERBbOrFYTEBHJpoYlzlx5RWWxGCAiMiI2tKRGZlUMqKEiB3izICIiZTGrYoCNLBHJpoaHEt4rqSyzKgaIiGRjQ0tqxNUEREREFo49A0RERsRhAlIjFgNEREbEhpbUiMMEREREFo49A0RERsRhAlIjFgNEREbEhpbUiMMEREREFo49A0RERsRhAlIj9gwQERFZOPYMEBEZEZ+6SY1YDBARGRGHCUiNWAwQERkRG1pSIxYDRERGxJ4BUiMWA0RERsSGltSIxQAZxKcbogfDa4fUiMUAGcSbBRGR5WAxQERkRCykSY246RAREZGFM6ueATWM1QF8ciAiImVhzwAREZGFM6ueAT5xExERVR17BoiIiCwciwEiIiILZ1bDBGQ8apiMyWEhIiLjYDFABrGhJXowLKRJjThMQEREZOHYM0BEZER86iY1YjFARGREHCYgNeIwARERkYVjzwARkRHxqZvUiD0DREREFo7FABERkYVjMUBERGThOGeADOKMaCIiy8FigAxiQ0v0YFhIkxqxGCAiMiI2tKRGLAaIiIyIPQOkRpxASEREZOFYDBAREVk4sxomUEP3HMAuOiJzxuub1MisigFehEQkmxoeSnivpLI4TEBERGThzKpngIhINj51kxqxZ4CIiMjCmVXPgBrG6gA+ORARkbKYVTHARpaIZFPDQwnvlVQWhwmIiIgsnFn1DBARycanblIj9gwQERFZOPYMEBEZEecMkBqxGCAiMiI2tKRGLAaIiIyIPQOkRiwGiIiMiA0tqRGLASIiI2LPAKkRiwEiIiNiQ0tqxGKAiMiI2DNAasR9BoiIiCwciwEiIiILx2KAiIjIwrEYICIisnCcQEhEZEScnEdqxGKAiMiIuJqA1IjFABGREbGhJTUyq2JADRU5wJsFEREpi1kVA2xkiUg2NTyU8F5JZXE1ARERkYUzq54BMh4+3RARWQ4WA2QQG1qiB8Nrh9SIwwREREQWjsUAERGRhWMxQEREZOFYDBAREVk4TiAkIjIirsQhNWLPABERkYUzq54BNVTkAKtyInPG65vUyKyKAV6ERCSbGh5KeK+kssyqGCAiko0NLakR5wwQERFZOBYDREREFo7FABERkYXjnAEiIiPiBEJSI7MqBtRwEQK8EInMGa9vUiOzKgZ4ERKRbGp4KOG9ksoyq2KAiEg2NrSkRpxASEREZOHYM0BEZEQcJiA1YjFARGREbGhJjThMQEREZOHYM0BEZEQcJiA1MqtiQA0XIcALkcic8fomNeIwARERkYUzq54BVuRERERVZ1bFABGRbGoYruSDE5XFYoCIyIjY0JIacc4AERGRhWPPABGREXGYgNSIxQARkRGxoSU14jABERGRhWMxQEREZOFYDBAREVk4FgNEREQWzqwmEKphFi/ACUZERKQsZlUMsJElItnU8FDCeyWVZVbFABGRbGxoSY1YDBARGRF7BkiNWAwQERkRG1pSI64mICIisnDsGSAiMiIOE5AasWeAiIjIwrEYICIisnAcJiAiMiJ2wZMasRggIjIizhkgNeIwARERkYVjzwARkRHxqZvUyKyKATV0zwG8WRARkbKYVTHARpaIiKjqzKoYYM8AERFR1ZlVMcBGloiIqOq4moCIiMjCmVXPABGRbGoYrmQvKpXFYoCIyIjY0JIasRggIjIi9gyQGrEYIIN4QyN6MPy7JDViMUAG8YZGRGQ5WAwQERkRe9VIjcyqGFDDRQjwQiQyZ7y+SY24zwAREZGFYzFARERk4cxqmIDdc8ajhiEX/nsTERmHWRUDZDxsaImILAeHCYiIiCwcewbIIA4TED0YXjukRiwGiIiMiA0tqRGLATKINzQiIsvBOQNEREQWjsUAERGRheMwARGREXECIakRewaIiIgsHHsGiIiMiE/dpEYsBoiIjIjDBKRGLAaIiIyIDS2pkVkVA2qoyAHeLIiISFnMqhhgI0tERFR1XE1ARERk4VgMEBERWTgWA0RERBbOrOYMEBHJpoaJzJxfRWWxZ4CIiMjCmVXPgBoqcoBVOZE54/VNamRWxQAvQiIioqozq2KAiEg2NfRQ8sGJymIxQERkRGxoSY04gZCIiMjCsWeAiMiIOExAasRigIjIiNjQkhqxGCAiMiL2DJAamVUxoIaLEOCFSGTOeH2TGnECIRERkYUzq54BVuREJJsaeih5r6Sy2DNARERk4cyqZ4CISDY+dZMasWeAiIjIwrFngIjIiDhngNSIxQARkRGxoSU1YjFARGRE7BkgNWIxQERkRGxoSY04gZCIiMjCmVXPgBq65wA+ORARkbKYVTHARtZ41FBY8d+biMg4zKoYUEMDBqijEVNDRiIiMg6zKgbYgBmPGgor/nuTEvHaITUyq2KAjIc3C6IHw2uH1IirCYiIiCwcewbIIHZ1Ej0YXjukRiwGyCDeLIgeDK8dUiMWA0RERsSeAVIjzhkgIiKycCwGiIiILByHCYiIjIhd8KRG7BkgIiKycCwGiIiILByLASIiIgvHOQNEREbEpYWkRuwZICIisnBm1TOghoocYFVOZM54fZMamVUxwIuQiIio6jhMQEREZOHMqmeAwwRERERVZ1bFABtZIiKiqjOrYoCISDY19FDywYnKMqtiQA0XIcALkcic8fomNTKrYoAXIRERUdWZVTHAngEiIqKq49JCIiIiC2dWPQN84iYiIqo69gwQERFZOBYDREREFs6shgmIiGRTw0RmDqlSWewZICIisnBm1TOghoocYFVOZM54fZMamVUxwIuQiIio6jhMQEREZOHMqmeAiEg2NQxXsheVymIxQERkRGxoSY1YDBARGRF7BkiNWAwQERkRG1pSI04gJCIisnAsBoiIiCycWQ0TqGGsDmA3IhERKYtZFQNsZImIiKrOrIoBIiLZ1NBDyQcnKovFABGREbGhJTUyq2JADRU5wJsFEREpi1kVA2xkiYiIqo5LC4mIiCycWfUMEBHJpobhSvaiUlksBoiIjIgNLamRWRUDaqjIAd4siIhIWcyqGGAjS0REVHWcQEhERGThzKpngIhINjUMV7IXlcpizwAREZGFYzFARERk4cxqmEAN3XMAu+iIzBmvb1Ij9gwQERFZOLPqGWBFTkREVHVmVQyQ8ahhyIXFHykRrx1SIxYDZBBvFkQPhtcOqRHnDBAREVk4FgNEREQWjsMERERGxDkDpEYsBsgg3tCIiCwHiwEyiA0tEZHlYDFARGRELKRJjTiBkIiIyMKxGCAiIrJwLAaIiIgsHOcMkEFcTUBEZDlYDJBBbGiJiCwHhwmIiIgsHIsBIiIiC8digIiIyMKxGCAiIrJwLAaIiIgsHFcTEBEZEZflkhqxGCAiMiI2tKRGZlUMqKEiB3izICIiZTGrYoCNLBHJpoaHEt4rqSyzKgaIiGRjQ0tqxGKAiMiI2DNAamRWxYAaLkKAFyKROeP1TWpkVsUAL0IiIqKq46ZDREREFs6segY4TEBERFR1ZlUMsJElIiKqOg4TEBERWTiz6hngMAEREVHVmVUxwEaWiIio6jhMQEREZOHMqmeAiEg2NQxXsheVymIxQERkRGxoSY04TEBERGThWAwQERFZOA4TEBEZEecMkBqxGCAiMiI2tKRGZlUMqKEiB3izICIiZTGrYoCNLBERUdWZVTFARCSbGnoo+eBEZbEYICIyIja0pEZcWkhERGThWAwQERFZOLMaJlDDWB2gjm5ENfwu1fB7JCJSA7MqBtg4GA9/l0QPhoU0qZFZFQNERLKxoSU14pwBIiIiC8digIiIyMKxGCAiIrJwnDNABnESFBGR5TCrYkANDRigjkZMDRmJiMg4zKoYYANGRLKp4aGE90oqy6yKASIi2djQkhpxAiEREZGFYzFARERk4VgMEBERWTgWA0RERBaOxQAREZGFM6vVBGpY0gNwtjERESmLWRUDbGSJiIiqzqyKAfYMEBERVR3nDBAREVk4s+oZIONRQy8Le1iIiIyDPQNEREQWzqx6BvikaDz8XRIRWQ72DBAREVk4FgNEREQWjsUAERGRhWMxQEREZOHMagIhEZFsXJZLasRigIjIiNjQkhqxGCAiMiL2DJAamVUxoIaLEOCFSGTOeH2TGnECIRERkYUzq54BVuRERERVx54BIiIiC2dWPQNERLKpYe4Se1GpLBYDRERGxIaW1IjDBERERBaOxQAREZGFYzFARERk4ThngIjIiDiBkNTIrIoBNVyEAC9EInPG65vUyKyKAV6EREREVcc5A0RERBaOxQAREZGFYzFARERk4cxqzgARkWxqmMjM+VVUFosBIiIjYkNLasRhAiIiIgvHngEiIiPiMAGpEXsGiIiILBx7BoiIjIhP3aRGLAaIiIyIwwSkRiwGiIiMiA0tqRGLATKITzdERJaDxQAZxIaW6MGwkCY14moCIiIiC8eeASIiI+JTN6kRiwEiIiPiMAGpEYsBIiIjYkNLasQ5A0RERBaOPQNkELs6iYgsB4sBMogNLRGRBRGS5Obmivfff1/k5ubKinBfzGg8asjJjMajhpzMaDxqyMmMFdMIIYSMIuTWrVuoVasWsrKy4OLiIiPCfTGj8aghJzMajxpyMqPxqCEnM1aMEwiJiIgsHIsBIiIiC8digIiIyMJJKwbs7Ozw/vvvw87OTlaE+2JG41FDTmY0HjXkZEbjUUNOZqyYtAmEREREpAwcJiAiIrJwLAaIiIgsHIsBIiIiC8digIiIyMKxGCAiiyCEQHp6OnJzc2VHIVIckxUDvBCJzFNBQQFCQ0ORmpoqO0qFhBBo3Lgxzp8/LzuK2cjPz8fp06dx79492VEqlJSUhG3btuHu3bsAiv8WSJdJiwE1XIihoaG4ffu23vt37txBaGiohESG7dmzx+AFeO/ePezZs0dCIn07d+6UHYFMwMbGBlFRUbJj3JeVlRUCAgKQkZEhO8p97d27F8OGDUOHDh1w8eJFAMDatWsRFxcnOVmxnJwcjBo1Co6OjmjWrBnS09MBABMnTsS8efMkp/tHRkYGunfvjocffhi9e/fGpUuXAACjRo3CtGnTJKdTFpMVA2q5ENesWaOtHku7e/cuIiMjJSQyrFu3bsjMzNR7PysrC926dZOQSN/TTz+Nhx56CLNnz1Z0EajkG++dO3cwbtw4eHl5wd3dHUOGDMG1a9dkx9LTt29f/PTTT7Jj3Ne8efPwxhtv4NixY7KjlCsqKgohISFwcHDAoUOHkJeXB6D42p4zZ47kdMXefvttJCYmYteuXbC3t9e+3717d6xfv15iMl1TpkxBjRo1kJ6eDkdHR+37gwcPxtatWyUm05WQkICjR49qv/7555/Rt29fvPPOO8jPzzdNCFMekbh582bRuXNncfToUVP+2ErJysoSN2/eFBqNRiQlJYmsrCztKzMzU6xZs0bUr19fdkwtjUYjrl69qvf+6dOnhbOzs4RE+q5duyYWLFggWrVqJWrUqCF69uwp1q9fL/Ly8mRH09q4caNwcHAQo0ePFnZ2diI5OVkIIcSnn34qevXqJTmdEFOmTBE1a9YUr7zyipg8ebJwd3cXffv2lR1Lz6xZs4Srq6sYMGCAmDNnjli8eLHOSylcXV2Fra2tsLKyEvb29sLNzU3npQStW7cWa9asEUII4eTkpP2bTEhIEPXq1ZMZTcvb21scOHBACKGb8ezZs4q5/wghRL169cThw4eFELo5k5OTRc2aNWVG09GuXTuxceNGIURxNnt7e/HCCy+Ixo0bi8mTJ5skg0l3IHRzc0NOTg7u3bsHW1tbODg46Hxu6EnXVKysrKDRaMr9XKPRICIiAuHh4SZMpa9///4AiivHp59+WmfbysLCQhw5cgSPPPKIoqpeoLjyXbVqFdatWwcAePHFFzFq1Ci0atVKaq42bdpgypQpGD58OJydnZGYmAh/f38cOnQIvXr1wuXLl6Xm8/Pzw/z58zFw4EAAwP/+9z+0b98ed+/eRY0aNaRmK83Pz6/czzQaDVJSUkyYpnxr1qyp8POXX37ZREnK5+joiBMnTsDX11fnbzIlJQWBgYGKmHfl6OiIY8eOwd/fXydjYmIiunTpgqysLNkRAQDOzs5ISEhAQECATs74+HiEhIQopqe6Vq1aSEhIwEMPPYSPPvoIO3bswLZt27Bv3z4MGTLEJD2rJr2bLFq0yJQ/rkp27twJIQSCgoIQFRWF2rVraz+ztbWFj48PGjRoIDFhsVq1agEonoPh7OysU1DZ2tqiffv2GDNmjKx45Wrbti08PT1Rp04dzJs3D19//TU+++wzdOjQAV988QWaNWsmJdfp06fRpUsXvfdr1aqFmzdvmj5QGRcuXECnTp20Xz/66KOwsbHB33//DW9vb4nJdCl98mAJJTT29+Pp6YmkpCT4+vrqvB8XFwd/f385ocpo164dfv31V0ycOBEAtA9SK1asQIcOHWRG0/Hkk08iMjISs2bNAlCcs6ioCPPnz1fMcCpQfD8vKioCAPz+++/4z3/+AwBo1KgRrl+/brIQVMq5c+dEYWGh7Bj39cEHH4js7GzZMe4rPz9f/PDDD6JXr16iRo0aon379uKrr74S2dnZIjU1VQwdOlQ0bdpUWj4/Pz+xfft2IYRuN+KaNWuk5iphZWWlNxzk7OwsUlJSJCWqWF5enjh16pQoKCiQHeW+7t69qzMcmJWVJTuSEEKIOXPmiMDAQPHHH38IZ2dnsXfvXvHNN98Id3d3sWTJEtnxhBBC7N27Vzg5OYmxY8cKe3t7MXnyZNGjRw9Rs2ZNER8fLzue1tGjR4WHh4d4+umnha2trXj++edF06ZNRb169URSUpLseFrdunUTw4cPF5GRkcLGxkacPXtWCCHErl27hI+Pj0kymLwYSEpKEuHh4WLIkCHiypUrQgghoqOjxbFjx0wdpVw3btwQ27ZtE2vXrhVr1qzReVHlvfbaa6JOnTqidu3aYvLkyQbnily6dEloNBoJ6Yop/car0WhEixYtRJs2bbQva2tr0axZM533ZLtz544IDQ0V1tbWwtraWltUvfbaa2Lu3LmS0/0jOztbTJgwQbi7uwsrKyu9lxIUFRWJ2bNni5o1awqNRiM0Go2wt7cX7777ruxoOpKSksTo0aPFY489Jpo2bSqGDh0qjhw5IjuWnps3b4rZs2eLgQMHil69eonw8HDx999/y46lIzExUTRv3ly4uLiIDz74QPv+a6+9Jl544QWTZDDpnIHdu3ejV69e6NSpE/bs2YOTJ0/C398f8+bNQ3x8PDZu3GiqKOXasmULhg4diuzsbLi4uOjMI9BoNFLnNZR25coVhIWFITY2FlevXtVbN1tYWCgp2T+Cg4MxevRo9O/fv9wjOe/du4d9+/aha9euJk5XTAiBOXPmYO7cucjJyQFQfIxoWFiYtmtRpoiIiEp93/vvv1/NSSo2efJk7Nu3D4sWLcLTTz+NI0eOwN/fHz///DM++OADHDp0SGq+EhMmTMDOnTsxa9YsvPTSS1i2bBkuXryI5cuXY968eRg6dKjsiFr5+flISkpCdnY2AgMD4eTkJDsSmVhubi6sra1hY2NT7T/LpMVAhw4dMHDgQEydOlVnMseff/6J/v3748KFC6aKUq6S9ahz5szRWYqiNL169UJ6ejpee+011K9fX2/y43PPPScp2T/27NmDjh076k10u3fvHvbv329wrF4W3nj/HR8fH6xfvx7t27fXubaTkpLQtm1b3Lp1S3ZEAIC3tzciIyPx1FNPwcXFBQkJCWjcuDHWrl2LdevWITo6WnZEREZG4rHHHkPTpk113s/NzcWGDRswfPhwScl0FRYW4scff8TJkycBAIGBgXjuuecUNbEVAG7cuIGVK1fq5Bw5cqTOvDAluHnzJjZu3Ijk5GS88cYbqF27NhISElCvXj14eXlVfwCT9D/8v5o1a2rHOkuPz6ampgo7OztTRimXo6OjNpeSOTk5iUOHDsmOUSErKyvtUFBp169fV0yXbGnp6ekiPT1ddowquXv3rvjvf/8rO4ZwcHDQXjelr+3Dhw8LFxcXmdF01KxZU6SlpQkhhPDy8hIHDx4UQgiRkpKimKVmGo1GODk5aZealbh8+bJirptjx44Jf39/4ejoqB2qqlmzpvD19VXU0vHdu3cLFxcX0ahRI9GvXz/Rr18/4e3tLVxcXMTu3btlx9NKTEwUdevWFY0bNxY1atTQXj/h4eHipZdeMkkGk55N4Orqqt0BqrRDhw6ZpvKphJCQEMTHx8uOcV+NGjVS/JaaQgiDyzUzMjJQs2ZNCYn03bt3DzNmzECtWrXg6+sLX19f1KpVC++++y4KCgpkxwMAXLt2Db/88gtiYmK0wz8FBQVYvHgxfH19FbHjW8ns8hJKnV3u7++vXfnQpEkTbNiwAUDx8KCrq6vEZLoiIiLw0ksv4YMPPpAdxaDRo0ejWbNmuHDhAhISEpCQkIDz58+jZcuWeOWVV2TH05owYQIGDx6M1NRUbNq0CZs2bUJKSgqGDBmCCRMmyI6nNXXqVIwcORJnz57V2cSpd+/epttR1iQlx/+bNm2a6Ny5s7h06ZJwdnYWZ8+eFXFxccLf319n0oSp/fzzz9rXihUrhLe3t3j//ffFxo0bdT77+eefpWUsa9u2baJnz54iNTVVdhQ9JRW4lZWV6N27t/brfv36iT59+ghfX18REhIiO6YQQoixY8cKDw8P8cUXX4jExESRmJgovvjiC+Hp6SnGjh0rO57Yu3evqFWrltBoNMLKyko8/vjj4vjx4yIgIEA0bdpUfP755yInJ0d2TNXMLl+wYIF2E6Tt27cLe3t7YWdnJ6ysrMSiRYskpyum0WjElStXxIEDB4Snp6cYMGCAyMnJUVTPgL29vcFJ30ePHhX29vYSEhlmb28vTp06pff+qVOnFJXTxcVFu7qhdM/auXPnTNZrbtJiIC8vT4wePVrUqFFDaDQaYWNjI6ysrMSwYcPEvXv3TBlFR8mM3fu9lHIhCqG7k5qTk5OidlIbMWKEGDFihNBoNGLw4MHar0eMGCFeeeUVMWfOHHHt2jWpGUu4uLiI6Ohovfd//fVXRXRvd+3aVbzwwgvi6NGjIiwsTGg0GvHwww+LH374QXY0PWqZXV7auXPnRFRUlEhMTJQdRav08FpaWppo1aqVaN26tfjjjz8Ucw9q2bKliI2N1Xs/NjZWNG/eXEIiwzp27Ch+/PFHvfd//PFH8cQTT5g+UDnc3d1FQkKCEEK3GIiJiRENGzY0SQaTTiAskZ6ejmPHjiE7Oxtt2rRBQECAqSOonhp2UouIiEBYWJhihgQM8fDwwO7du/Uma508eRJdunSRfg5AnTp1sHfvXgQGBuLu3btwcnLCpk2bFDFBVO1yc3N1umSVwsrKCpcvX4aHhweA4kOBhg4ditjYWNy5c0cRK4Wio6Px5ptv4oMPPkD79u0BAH/88QdmzpyJefPmoXPnztrvdXFxkRUT69evx5tvvomJEyfq5Fy2bBnmzZunc923bNlSVkyMHj0aGRkZ2LBhA2rXro0jR47A2toaffv2RZcuXUyyYZ+UYoBIKWbOnIlTp05h1apV2uWPeXl5GDVqFAICAqQv2SvbMDg7O+Pw4cN46KGHpOYCgFu3bmlv9PdbLSCzQSitsLAQc+bMwRdffIErV67gzJkz8Pf3x4wZM+Dr64tRo0bJjoiIiAi88cYbequZ3n//fezZs0cRp4FaWf0z3axkfkhJU1L6a41GI7V4KZ3TEI1Go4icWVlZeP755xEfH4/bt2+jQYMGuHz5Mjp06IDo6GiTPFBVezEwdepUzJo1CzVr1sTUqVMr/N4FCxZUZ5RKWbJkicH3NRoN7O3t0bhxY3Tp0gXW1tYmTqYvOTkZq1atQnJyMhYvXgwPDw/89ttv8Pb2lra9b9u2bREbGws3Nze0adOmwvMeEhISTJjMsH79+iE2NhZ2dnbacxISExORn5+P4OBgne/dtGmTyfNZWVlhx44d2mVQHTt2xIYNG9CwYUOd75PxVGNtbY1Lly7Bw8Oj3LM9lHCjLW3mzJlYs2YNZs6ciTFjxmj311+/fj0WLVqEAwcOyI6oCrt27arw2i5N1h4iAJCWllbp7/Xx8anGJJUTFxeHI0eOIDs7G23btkX37t1N9rOrfUHooUOHtLOyExISyv0DquwfVnVbuHAhrl27hpycHLi5uQEoXqfq6OgIJycnXL16Ff7+/ti5cycaNWokLWfZDZw+/PBDeHh4IDExEStXrpS2gdNzzz2nfcLu27evlAxV4erqigEDBui8J/Pf1ZDg4GCdlSMl+5bLfqopXaQo4Wm1MiIjI/Hll18iODgYY8eO1b7fqlUrnDp1SlquzZs3o1evXrCxscHmzZvL/T6NRoNnn33WhMkMe+qpp2RHqJS6desqepiyrM6dO+sMsZhStfcMHDlyBM2bN79vd41SrFu3Dl9++SVWrFih7YpNSkrCq6++ildeeQWdOnXCkCFD4OnpKXXHRDVs4ET/XmWfbGQ81fTv3x+rV6+Gi4sLIiMjMXjw4HJ3mlQKBwcHnDp1Cj4+PjrXzYkTJ/D4448jOztbSq7Sw0EV3SuV0svi5+eHkSNHYsSIEYo6MKssJycnDBo0CKGhodIa2fKU1wttyKRJk6oxyf+r7hmKpWfG+vn5ievXr1f3j/xX/P39DW7mk5CQIPz8/IQQQuzbt094enqaOJkuNWzgpAbvvfeeOHfunOwYqmRjY6Pd4728DaaUpm3btmLt2rVCCN3rJiIiQnTu3FlmNFVZuHChaNWqlbC2thbdu3cX69atE7m5ubJj6fnxxx/Fc889J2xsbERAQICYO3euuHjxouxYQgghfH19K/UqaXeqW7UPE7i6uiI1NRUeHh44d+6c9phGpbp06RLu3bun9/69e/e0Z9s3aNAAt2/fNnU0HSUbOJU9R172Bk5ubm6VHvJRwjkPP//8Mz788EN07doVo0aNwoABAxT1dJuenl6p75PxdNakSRO8/fbb6NatG4QQ2LBhQ7kTBWVvoSv+fzjlvffew8svv4yLFy+iqKgImzZtwunTpxEZGYlffvlFakY1ef311/H6668jISEBq1evxsSJEzF+/Hi8+OKLCA0NRdu2bWVHBFA8VNm3b19cu3YNa9euxerVqzFjxgyEhIQgNDQUffr0kbZ9suKO/a7uamPMmDHCzs5O+Pr6CisrK+Ht7S38/PwMvpSgd+/eom3btto1n0IU9wo8+uij4plnnhFCCLF582bpa2mVuoHT6tWrK/1SioSEBDFx4kRRt25d4erqKsaOHSv+/PNP2bGEEELnRL3S+12Ufk/W2vN9+/aJJ554QtStW1dYWVmJWrVqCVdXV72X7H0vhBCiQ4cO2mNh9+zZI7p37y7c3d2Fg4OD6NSpk9i2bZvkhELs379fbNmyRee9NWvWCF9fX+Hu7i7GjBmjyKdvIYqPKl+0aJF2A6dWrVqJlStXiqKiItnR9CxZskTY2dkJjUYj3N3dxYwZM8SdO3dkx5LOJEsLt27diqSkJEyaNAkzZ86Es7Ozwe+bPHlydUe5r8uXL+Oll15CbGys9qSoe/fuITg4GGvXrkW9evWwc+dOFBQUoGfPntJy5ufnY8KECVi9ejUKCwtRo0YNFBYW4sUXX8Tq1asVsdpBbQoKCrBlyxasWrUK27ZtQ5MmTTBq1CiMGDECtWrVkpKpRo0aaNiwIUaMGIFnn3223KeYkpUQspRdAqk0gwYNQnR0ND766CNFbUNbWq9evfDUU0/hrbfeAgAcPXoUbdu2xYgRI9C0aVP897//xauvvqqoLYoLCgrw448/YtWqVdi+fTvat2+PUaNG4cKFC1i2bBmCgoLw3XffyY6JK1euYM2aNVi9ejXS0tLQr18/bc6PPvoIDRo0QExMjNSMFy5cwObNm5Geno78/Hydz0yy0s6UlceIESPErVu3TPkjH9jJkye1WxAb2s5SKdLT08Wvv/4q1q9fL86cOSM7jsjKytL574peSpOXlye+//570bNnT1GjRg3RpUsX0bhxY+Hs7Cy+//57KZkuXbok5s2bJx555BFRr149MW3aNHHixAkpWSpy7tw5RT4FlrZhwwbh4eEhunfvLs6fPy87jh5PT0/x119/ab9+5513RKdOnbRfb9iwQTRt2lRGNK01a9aI3Nxc8b///U+89tprok6dOsLd3V1MmzZNnDx5Uud7ZW5NHBERIe7cuSOioqLEf/7zH2FjYyNatWolPv30U3Hjxg2d701KShI2NjZScpb4/fffhaOjo2jevLmoUaOGaN26tXB1dRW1atUS3bp1M0kGkxYDZDwlf+xl5eTkiIiICAmJipWeSFa2S1sJXduGxMfHiwkTJojatWuL+vXri7feekvbpSxEcbeih4eHxITF9u7dK0JDQ4Wzs7N44oknxJdffikKCwul5UlMTNT+/JJzHcp7KcXVq1fFwIEDhaurq5g4caKYMmWKzksmOzs7nVMzO3XqJGbPnq39OjU1VTg5OcmIplVyfVtZWYmQkBCxYcMGkZ+fb/B7s7OzxYgRI0ycsFhJThcXF/HKK69UOOyXk5MjdWhVCCEee+wx8d577wkh/pnYevv2bdGnTx/x2WefmSRDtQ8TlF5+1L9//wq/V8amLoD6NkYCdDd8KS0jIwMeHh7Slh/t3r0bnTp1Qo0aNbB79+4Kv1fmZiQlv7/g4GCcOnUKPXv2xJgxY/Dss8/qDbFcv34dHh4eipn8euXKFbzwwgvYvXs3rl27Ju1c9rLL4Ur2PSghex8EQwoLCzFz5kzMmTMH7du31xl20Wg02LFjh7RsPj4+WLt2Lbp06YL8/Hy4urpiy5Yt2s2vjh49iq5du0qdeFvyb3737l1FbNJTnpKcTk5Oejs5KlHpnUXd3NwQFxeHZs2aITExEc899xzOnTtX7RmqfRplrVq1tLPLXVxcFLO5UGmlN0Y6dOhQud+npOyinOOBExMTpTUOgG4DL7Oxv5+SRqtkDXJFKzDq1q2riEJg//79+Prrr/HDDz/gkUcewbJly6Qeu5uamgp3d3ftfyvd8ePHMXz4cGRmZiImJgbdunWTHUlH7969MX36dHz00Uf46aef4OjoiCeffFL7+ZEjRxSxDbVGo1F0IVBCo9GoohAAgJo1a2rnCdSvXx/JycnaXWSvX79ukgw8m0BlSpbuZWVl6RVXhYWFyM7OxtixY7Fs2TKJKf9x48YNrFy5EidPngQABAYGYuTIkVILFkD5E95KXLp0CZGRkVi1ahVu3LiBoUOHIjQ0FM2bN5cdTceePXvQsWNHvQmO9+7dw/79+9GlSxdJyYrNmzcPH3zwAV588UUsXry43EnMMl2/fh39+/dHXFwcnJycsGbNGvTr10/7eXBwMNq3b48PP/xQWkYrKys0b978vsvxZG81bmVlpfMgWh4lLG8GipdAPvPMMxgzZgzCwsLw888/Y8SIEdi0aRPc3Nzw+++/V3sGkxYDQUFB2LRpk97TzK1bt9C3b1+pXXRlJSUlITk5GV26dIGDg0O5T+KmtmbNGgghEBoaikWLFunMcre1tYWvry86dOggMeE/9uzZg2effRa1atVCu3btAAD/+9//cPPmTWzZskVqA2FlZYXZs2fDycmpwu8zyc5fFbCxsYGXlxdefvll9OnTR7vCpSyZJ64Byh22KlG/fn18+eWXitjK936ysrLg5OSkN1yVmZkJJycn2NraAiiefd6gQQOT7u5qZWWFadOm3fe6UcIBX2Xvj4Yo4XRXAEhJSUF2djZatmyJO3fuYNq0adi/fz8CAgKwYMECk/TEmLQYKO9p7OrVq/Dy8tJ21cuUkZGBQYMGYefOndBoNDh79iz8/f0RGhoKNzc3fPLJJ7IjAigem+/YsWO5jYMStGjRAh06dMDnn3+uvbEVFhZi/Pjx2L9/P44ePSotm5WVFRo2bFjhEkyNRoOUlBQTptJX0elwpd+X3dhaWVnhypUr2mGDEmfOnEG7du3ue6phdcvIyECdOnUq/f0tWrRAdHS04s6pKM3FxQWHDx+Gv7+/yX6mWnrU1JJTSUyy9dKRI0e0/33ixAntTn5AceOwdetWqbvmlTZlyhTY2NggPT1d56zrwYMHY+rUqYopBrp27YqioiKcOXMGV69e1RvTlt0tCxT3rmzcuFGnwbW2tsbUqVMRGRkpMVmx+Ph4xd8slD4WXzIpWKPRYMSIETq7NxYWFuLIkSPo2LGjrHhaVSkEAODcuXOKeDipiIwRXiX0jlaGWnIakpubi/Xr1yMnJwc9evRA48aNTfJzTVIMtG7dGhqNBhqNBkFBQXqfOzg44NNPPzVFlPuKiYnBtm3b9I6IDQgIqNJxmNXtjz/+wIsvvoi0tDRFPikCxccZnzx5Eo888ojO+ydPnpS+SY5abhZV7R4cP348Zs6cibp161ZTIl0l3bBCCDg7O8PBwUH7ma2tLdq3b48xY8aYJAtVP7VMMatqThlDLkDxSraCggJt+5efn48OHTrg+PHjcHR0xBtvvIHt27ebZOjXJMVAamoqhBDaU/VKdyXa2trCw8NDMTvm3blzx+AM1MzMTEXtWT927Fi0a9cOv/76K+rXr6+Yxq10L9CkSZMwefJkJCUloX379gCKi5hly5Zh3rx5siICUM9Nraq++eYbhIWFmawYWLVqFQDA19cXYWFhqjoulqqu9AqSypAxlAGgyqt/AgMDpeSMiYnBnDlztF9/++23SEtLw9mzZ+Ht7Y3Q0FDMnj0bv/76a/WHMcluBirSq1cv8e677wohijd/SElJEYWFhWLgwIFiwIABktP9w9HRUWdjHKUo2VCoZB/98l6yNx364IMPqrQf+bhx48S1a9eqMZFxlD6Jjx6cGn6PzGg8snKWnCtTYsiQIWLMmDHarw8dOiTq169vkiwmP67p7Nmz2Llzp8Fx7vfee8/UcfTMnz8fwcHBiI+PR35+Pt58800cP34cmZmZ2Ldvn+x4Wk888QSSkpJMNp5UWUof4y5R1dnOpn7iVpsrV64gLCwMsbGxuHr1ql7PixKGrcyNUnoD6cFZWVnpXCt//PEHZsyYof3a1dUVN27cMEkWkxYDX331FcaNG4e6devC09NT54+55HhR2Zo3b47Tp09j6dKlcHZ2RnZ2Nvr3748JEyagfv36suNpTZw4EdOmTcPly5fRokULvVUFspaaqWEzkgdRtnEjXSNGjEB6ejpmzJihqGErc8a/SfVr2rQptmzZgqlTp+L48eNIT0/X2QwrLS0N9erVM0kWkxYDs2fPxocffqg9lUtJXn75ZQQHB+Opp56Ct7c33n33XdmRKjRgwAAAQGhoqPY9JWz/unnzZvTq1Qs2NjbYvHlzhd/bp08fE6Wi6hYXF4e9e/eidevWsqNUKDIyEoMHD9ab/5Ofn4/vv/8ew4cPBwAsX77cZDfhskJDQw1ujHTnzh1MnDgRX3/9NYDilVkNGjSQEZGM5M0338SQIUPw66+/4vjx4+jduzf8/Py0n0dHR+Pxxx83SRaT7jMgazJJZTz11FM4ePAg8vPz4evri27duiEoKAhBQUHw9PSUHU/P/VY2yHpCL7tffXmUsuKhspydnZGYmKjIv93SZOUMDAzEt99+izZt2pj051aV0jdHAsrPeP36dXh6euLevXuSklWdku/5pcnMGRsbi19++QWenp6YOHGizgT2iIgIdO3aFU899VS15zBpz8DAgQMRExODsWPHmvLHVsquXbuQl5eH/fv3Y9euXdi1axe++eYbFBQUICAgQFscDBw4UHZUAMrtji89D0QJ+/lbmmHDhsHFxcXkP3fRokWYPn06li9fDl9fX5P//MoS5ewkeuHChfvuVlfdbt26BVF8kixu374Ne3t77WeFhYWIjo5W/L4YZallKENmzuDgYO1hVGWVndtUnUuHTdozMHfuXCxYsADPPPOMwXFu2Vu/lpWbm4v9+/fjt99+w5dffons7GxFPDmUSE5OxqJFi3T2/Z88ebIiDjMpz82bN6UervOglNAzkJubiyNHjhicfCt7yMXNzQ05OTm4d+8eHB0d9a5t2XvAt2nTBhqNBomJiWjWrJnO3vqFhYVITU3F008/jQ0bNkjLWHLyY3k0Gg0iIiIQHh5uwlT/TlxcHB577DFpy7IrO+Ry/vx5NGjQQDFL3MtTnT0YJi0GSo+F6AVRwNavJfLz83HgwAHs2rULO3fuxMGDB9GgQQN07dpV+8cj27Zt29CnTx+0bt0anTp1AgDs27cPiYmJ2LJlC3r06CE5IfDRRx/B19cXgwcPBlDcMxQVFYX69esjOjpa+sZDVTFu3DjMmjVL2mqCrVu3Yvjw4QZPMFPCkMuaNWsq/Fz2HvARERHa/y27t37JmR4DBgzQ7vsvw+7duyGEQFBQEKKionQO87K1tYWPj49i5ggUFhZi9erV2tUjZYtTpZwzY05DLkD1PpTw1ML/t2fPHp3G39vbG127dkXXrl3RpUsXvR0JZWvTpg1CQkL0Nu+ZPn06YmJipJ8aBhQXf99++y06duyI7du3Y9CgQVi/fj02bNiA9PR0xMTEyI4IQNlP3CUCAgLQs2dPvPfee9ImtpmDNWvWYPDgwTpd8EqTlpYGb29vRa/IeO2117B69Wo888wzBlePLFy4UFKyYiVDLm5ubjh79qzORkmFhYXYsmULpk+fjr///ltiyqqr1h5Kk+xmUEZeXp44deqUKCgokPHjDdJoNMLHx0d89tln4vLly7Lj3JednZ04c+aM3vunT58WdnZ2EhLps7e3F+np6UIIISZNmiReeeUVIURxRldXV5nRtH777Tfh7u6uyI2RSnN2dhZJSUmyY1QoKSlJhIeHiyFDhogrV64IIYSIjo4Wx44dk5xMX15enjh//rxIS0vTeSnFnj17xNChQ0WHDh3EhQsXhBBCREZGir1790pOVqxOnTri119/lR2jXCXXb3kva2trMXv2bNkxq6w6N0cy6UbMOTk5GDVqFBwdHdGsWTOkp6cDKF4zL3t72jfffBOenp54/fXX0aNHD0ycOBFRUVEGu2WVwN3dHYcPH9Z7//Dhw4qZZOTm5obz588DKO7m7t69O4DiyTqyu7VLTJw4EQMHDsSlS5dQVFSk81JKRgB4/vnnsWvXLtkxyrV79260aNECBw8exKZNm5CdnQ0ASExMlH6cbWlnz57Fk08+CQcHB/j4+MDPzw9+fn7w9fWtcBjTlKKiohASEgIHBwckJCQgLy8PQPHRxqW3rpXJ1tZWcRuelbZz507ExsZCCIGNGzdix44d2ldcXBzS09NVNffCJKqlxCjHpEmTxKOPPir27t0ratasqa1wfvrpJ9G6dWtTRinX7du3RXR0tHjzzTfF448/LmxsbESzZs3E+PHjxQ8//CA7nlZERIRwdXUV8+bNE3v27BF79uwRc+fOFa6urmLmzJmy4wkhhJgwYYLw8fER3bt3F3Xq1BG3b98WQgixbt060aZNG8npiqnhiVsIIe7cuSN69+4tXn75ZfHxxx+LxYsX67xka9++vfjkk0+EELpPLwcPHhReXl4yo+no2LGj6NKli4iOjhaHDh0Shw8f1nkpQevWrcWaNWuEELq/y4SEBFGvXj2Z0bQ+/vhjMX78eFFUVCQ7SoXOnTun+IxVUZ09AyYtBry9vcWBAweEELr/p86ePSucnZ1NGaXSMjIyRHh4uHBxcVFUt3FRUZFYsGCB8PLy0nZre3l5iUWLFinmjz8/P1/897//FZMmTRIJCQna9xcsWCC++uoricn+MXLkSLFixQrZMe5rxYoVokaNGsLJyUn4+PgIX19f7cvPz092PFGzZk2RkpIihNC9tlNTUxUzbCVE8ZkeJ0+elB2jQg4ODiI1NVUIofu7TE5OVszvsm/fvqJWrVrCz89P/Oc//xH9+vXTeSmJ0odchBAiLS3N4H27qKhIZ/hq7Nix1XZGikn3Gbh27ZrBLuw7d+4oZrJMUVER/vrrL+1eA/v27UN2dja8vb21Z7crgUajwZQpUzBlyhTcvn0bAPSWz8hmY2ODsLAwvfenTJkiIY1hS5cuxcCBA7F3715FL3cNDw9HREQEpk+fbvJjVivD1dUVly5d0utqP3ToELy8vCSl0hcYGKjYob8Snp6eSEpK0tuvIS4uTjGb97i6uqJfv36yY9xXVFQUXnrpJQwdOtTgkEt0dLTkhMX8/PwMrnrIzMyEn5+fdsjy888/r74Q1VJilOPJJ58US5YsEUL8cyKgEEK89tprIiQkxJRR9Hz00UeiV69ewsXFRWg0GtGwYUMxbNgwsXLlSm1OJcjJyRE///yzuHXrlt5nWVlZ4ueffxa5ubkSkhX7+eefRX5+vva/K3opgdKfuEu4ubkpejhj2rRponPnzuLSpUvak9ji4uKEv7+/+OCDD2TH04qNjRUdOnQQO3fuFNevXxdZWVk6LyWYM2eOCAwMFH/88YdwdnYWe/fuFd98841wd3fX3j+pctQw5CJE8YTHq1ev6r1/7tw54ejoaJoMQphuaWFcXBx69eqFYcOGYfXq1Xj11Vdx4sQJ7N+/H7t378ajjz5qqih6GjRogKeeegrdunVDt27dFDs5ZvHixdi8eTNiY2MNft69e3f069cPEyZMMHGyYmrbjtjT0xOTJk1S7BN3iSlTpsDd3R3vvPOO7CgG5efnY8KECVi9ejUKCwtRo0YNFBYW4sUXX8Tq1asVs5lLyb9x2Z5IIflMj7JZ5syZg7lz5yInJwcAYGdnh7CwMMyaNUtyOl3Xrl3D6dOnAQCPPPKIzhI+JXB0dMSJEyfg6+ursywvJSUFgYGByM3NlZpv6tSpAIrv62PGjNHZiriwsBAHDx6EtbW1SU7MNekwQefOnXH48GHMmzcPLVq0QExMDNq2bYsDBw6gRYsWpoyip6rrTatzW8iKfPvttzpHXJb1+uuvY+bMmdKKAbVtR5yfn4/BgwcruhAAim8M8+fPx7Zt29CyZUu94YwFCxZISlbM1tYWX331FWbMmIFjx44hOzsbbdq0QUBAgNRcZe3cuVN2hPvSaDQIDw/HG2+8gaSkJGRnZyMwMFBnoyTZSnbwi4yM1F7n1tbWGD58OD799FOdRk0mpQ+5HDp0CEBxAXj06FGdTa9sbW3RqlUrg0Ot1YGbDj0gWQdbuLm5ITExEd7e3gY/T09PR6tWrUx2BrYhzz//PEaPHo2QkBDFzAUpj9KfuEuUPta0LI1Go5gd38gyvPrqq/j999+xdOlS7Q6ocXFxmDRpEnr06FG9Y9tVMHfuXHzzzTf4+uuv0aNHD0RHRyMtLQ1TpkzBjBkzMHHiRNkRAQAjR47E4sWLpZwrUqLaewZu3bpV6e+V+YuoKlk11L1793Dt2rVyi4Fr165J32Lzxo0beOaZZ9CgQQOMHDkSI0aMUEQVbojSn7hLKPGJtqSLszKU8nsEgL1792L58uVISUnBDz/8AC8vL6xduxZ+fn7o3LmzlExVmZy8adOmakxSOVFRUdi4caPOaXq9e/eGg4MDBg0apJhiYPr06SgqKkJwcDBycnLQpUsX7ZCLUgoBAFi1ahUAICkpCcnJyejSpQscHBzKPVirOlR7MeDq6lrp/zNKGK9TumbNmuH3338vd35FTEwMmjVrZuJUumJjY5GWloZVq1YhMjISH374Ibp27YrRo0djwIAB0g4tMeTo0aPaY3ePHTum85kSezVk3izKKuniLJGQkIB79+7hkUceAQCcOXMG1tbWUucClaXU2eWyT0ysqpycHIPbYnt4eGjnOSiBGoZcgOJVAwMHDsTOnTuh0Whw9uxZ+Pv7Y9SoUXBzc8Mnn3xS/SGqe4birl27tK/Vq1cLT09PMX36dO2M8unTp4v69euL1atXV3cUo6rOzR8qsnz5clGzZk2xZcsWvc82b94satasKZYvX27yXBWJjY0VQ4cOFY6OjsLNzU2MHz9exMfHy46lKtevXxdBQUHabVZL/vZGjhwppk6dKjmdEJ988ol49tlnRWZmpva9zMxM8dxzz4mPP/5YYjJdapldrnRBQUFi4MCB4u7du9r3cnJyxMCBA0VwcLDEZOr00ksviZCQEHH+/Hmdv8utW7eKwMBAk2Qw6ZyB4OBgjB49Gi+88ILO+9999x2+/PJLRW+3WpbMI22HDRuG7777Dk2aNNE+hZ06dQpnzpzBoEGDsG7dOpNnqozbt2/ju+++wzvvvIOsrCzpwxmlKemJ25Dhw4fj6tWrWLFiBZo2bar929u2bRumTp2K48ePS83n5eVlsFfq2LFj6Nmzp2IOhFH67HIACAoKwqZNm/SO+r516xb69u2riPkhx44dQ0hICPLy8rSnjyYmJsLe3h7btm2T2juptiEXoHii47Zt29CqVSu9v8uWLVtqt/euTiZdTXDgwAF88cUXeu+3a9cOo0ePNmUUVfvmm2/Qp08ffPfddzhz5gyEEHjkkUcQERGBQYMGyY5nUGpqKlavXo3Vq1cjKytLe06BbBkZGRg0aJDc7rlKiImJwbZt2/ROzwwICEBaWpqkVP+4desWrl27pvf+tWvXtJtiKYHSZ5cDwK5du5Cfn6/3fm5uLvbu3Sshkb7mzZvj7Nmz+Pbbb3Hq1CkAwAsvvIChQ4fCwcFBaja1DbkAxaszDK3AyMzMNN2wqkn6H/7fww8/LN544w2999944w3x8MMPmzLKv1ad20Ia09y5c8WNGzek/Oy7d++KtWvXim7duglra2vh6+srIiIitCcZKoESuucqw8nJSXtKZemcf/31l6hdu7bMaEKI4t+jr6+viIqKEufPnxfnz58XGzduFH5+fmL48OGy42kpeUOfxMREkZiYKDQajdi5c6f268TERJGQkCDmzJkjfHx8pGak6tGrVy/x7rvvCiH+2ZCvsLBQDBw4UAwYMMAkGUxaDPz666/C3t5eNG/eXIwaNUqMGjVKtGjRQtjb2yvqOMy7d++KgwcPii1btihy17yqcHZ2NvnchoMHD4pXX31VuLq6Cnt7e/HCCy+I7du3K+bMhNLq1aunPaCm7D7wNWvWlBlNhxJuFhW5c+eOGDdunLCzs9MeE2trayvGjRsnsrOzZcfTKioqErNnzxY1a9bUnulhb2+v/d3KVPrYXUNHajs6OoqVK1dKy6e23UWFEKJbt24GH4aysrJEt27dTB+oHEePHhUeHh7i6aefFra2tuL5558XTZs2FfXq1TPZzqMm32fg/Pnz+Pzzz7VdS02bNsXYsWPRqFEjU8Yo19atWzF8+HCD+5crZYeyqpAxt8HKygqtWrXCqFGjMHToULi5uZnsZ1eVs7MzEhISEBAQoPO7io+PR0hICDIyMmRHBFA8RhscHIy2bdtix44d6NOnD44fP47MzEzs27cPDz30kOyIAIq7O5OTkwEADz30EGrWrCk5kWH5+fmKm12elpYGIQT8/f3x559/6uzmZ2trCw8PD6k7Oaptd1FAN3NpV69ehZeXFwoKCiQl05eVlYWlS5ciMTER2dnZaNu2LSZMmID69eub5Odz06EyAgIC0LNnT7z33nsGl86ojYxiICEhAW3btq3098vazREoXhv96KOPYtasWXB2dsaRI0fg4+ODIUOGoKioCBs3bjR5pvLIvlkQqcWRI0cAAK1bt8aOHTtQu3Zt7WeFhYXYunUrli9fjnPnzklKqDwmKQZK/mHup2XLltWc5P5cXFxw6NAhxTxp/VsyVz1UlqzdHAH1PHGnp6ejUaNGBlc4pKenl7sJVXWr7Mxtpczazs3NxaeffoqdO3fi6tWreltmJyQkSEr2j8jIyAo/Hz58uImSlC8yMhKDBw/Wm9yWn5+P77//XnpGKysr7bViqIlzcHDAp59+itDQUFNH06psuwiYpm00STFQ8g9T0Y9SStdSaGgoOnXqhFGjRsmOYhRqKAZkZ1TDE7e1tbXBI04zMjLg4eEh7doZOXJkpb6vZIc12YYOHYqYmBg8//zzqFevnl5x9f7770tK9o+yw2oFBQXIycmBra0tHB0dkZmZKSnZP5T691hC6UMuQOXaRcB0baNJlhampqaa4scYhVrOtyfjKHniDg8PN/iZrCfuskQ5+x5kZ2fD3t5eQqJiVW3kL1y4gAYNGkg7GOqXX35BdHS0dj99JTJ0rsjZs2cxbtw4vPHGGxIS6Svv7/HChQuKWNrn4+MDQNmHpSmtXTRJMVDyD1NZMseQ161bh5iYGNjb22PXrl06f/AajUZ1xcCTTz4pfd2vkvn5+ZX7hOPn5yf9Cadk/3+NRoMZM2YYPOK0devWktJVXWBgoLQhIaB4cyRnZ2cpP/vfCAgIwLx58zBs2DDt5GsZ2rRpA41GA41Gg+DgYNSo8U8TUlhYiNTUVDz99NPS8pWl5CGX0u3inj170LFjR53fJ1B8Fs3+/fur3IY+CJNuOlRZ33zzDcLCwqQUA+Hh4YiIiFD8+faV7aaTtde6Wij1ibuEko44NQbZ85U/+eQTvPXWW/jiiy9McoM1pho1akjfybFv374AgMOHDyMkJERnFYatrS18fX0xYMAASen0TZ48WefrskMusuc2lOjWrZvB+3lWVha6detmPsMEVSXzhqGW8+3L+x3l5eXpNBhkmFqeuEtOKxw5ciSWLFmiyqdaJWnXrh1yc3Ph7+8PR0dHvWFAJYzHb968WedrIQQuXbqkc1ywLCVzKnx9fTF48GBFFMwVUcOQC1D+Q0lGRobJlucqshiQ6eWXX8b69esVe779kiVLABQ3YitWrNCpzAsLC7Fnzx40adJEVrwHMmzYMJMfX62WJ+7Ss/Vffvnlcr9PKbP1le6FF17AxYsXMWfOHIMTCJWg5Om7hEajgbu7O4KCghSzPXZFf4tKp5QhF+Cf61uj0WDEiBE6qzMKCwtx5MgRdOzY0SRZWAyUofTz7RcuXAiguBH74osvdGbElnTTGTr/QZbc3FwcOXLE4DKuPn36AICUs8/V8sSthMlY5mT//v04cOCA9nAdJSq5TkrOeig9E14pCgsLsXDhQmzYsAHp6el6ZykooYelIkoYcgH+ub6FEHB2dtaZ32Vra4v27dtjzJgxJsnCYqAMpZ9vXzIDtVu3bti0aZOid/dT8m6OanniVsqSPGORfQ01adIEd+/elZqhIjdv3kR4eDjWr1+v7eJ2c3PDkCFDMHv2bL2TDGWJiIjAihUrMG3aNLz77rsIDw/HuXPn8NNPP+G9996THU9LyUMuwD/Xt6+vL8LCwqTu2KnIHQhlrzsn41Dybo5qWx9vLmRf2zExMYiIiMCHH35ocOmwqYerSsvMzESHDh1w8eJFDB06FE2bNgUAnDhxAt999x0aNWqE/fv3K+IB4KGHHsKSJUvwzDPPwNnZGYcPH9a+98cff+C7776THREA9OZ+lR1yUdJeIrIpshgYN24cZs2aJWU1QQmln28PFK/p3bx5s8FuOtnDGYD57eZI5QsNDcXixYv1hlvu3LmDiRMn4uuvvwZQfDZJgwYNpG34UtI4lL2WS65vmb1Vr7/+OmJjY/H777/rFc+XL19Gz549ERwcrB0qlKlmzZo4efIkvL29Ub9+ffz6669o27YtUlJS0KZNG2RlZcmOqEPJQy5A8RLnitqXlJSUas9g8mECpY4hl1DL+faxsbHo06cP/P39cerUKTRv3hznzp2DEKJK5wJUp+effx67du1iMWAB1qxZg3nz5ukVA3fv3kVkZKS2GJB9IFnJXBEl+umnn7B8+XKDvWienp6YP38+xo4dq4hioGHDhrh06RK8vb3x0EMPISYmBm3btsVff/2lt0WxLGoZcgGKC8HSCgoKcOjQIWzdutVkqx5MWgwoeQy5xJQpU2BjY4P09HRtNx0ADB48GFOnTlVMMfD2228jLCwMERERcHZ2RlRUFDw8PDB06FDFbPrB3RzN361btyCKj0LH7du3dZaaFRYWIjo6Wm/ttExdu3aVHaFcly5dQrNmzcr9vHnz5rh8+bIJE5WvX79+iI2NxRNPPIGJEydi2LBhWLlyJdLT0zFlyhTZ8Socclm9ejViY2MVM+QC6O+HUGLZsmWIj483SQaTDhMoeQy5hKenJ7Zt24ZWrVrpjG+mpKSgZcuWyM7Olh0RAHTG6dzc3BAXF4dmzZohMTERzz33nCJO41q5ciXGjh0Le3t71KlTR283R1N0fVH1Kn0gjCEajQYREREGt3uW5ebNm/jzzz8N9k7K3ITGy8sL69evR+fOnQ1+vnfvXgwePFgRs+DL+uOPP7B//34EBATg2WeflR1HVUMuFUlJSUHr1q1x69atav9ZJu0ZuHLlCqZOnarYQgAoHuMsvQFNiczMTMV0fwHFY3Yl8wTq16+P5ORk7VOFoZ4XGdSymyM9uJ07d0IIgaCgIERFRekcFWtrawsfHx80aNBAYkJdW7ZswdChQ5GdnQ0XFxe9AlVmMRASEoLw8HBs375db+OwvLw8zJgxQzG9fmW1b98e7du3lx1DS01DLhXZuHGjzjVVnUxaDKhhDPnJJ59EZGQkZs2aBaD4BlFUVIT58+ejW7duktP9o3379oiLi0PTpk3Ru3dvTJs2DUePHsWmTZsUc1GqZTdHenAl3e6pqanw9vZW3CTbsqZNm4bQ0FDMmTPHYNEv08yZM9GuXTsEBARgwoQJaNKkCYQQOHnyJD777DPk5eVh7dq1smMCAObOnYt69erpHQH89ddf49q1a3jrrbckJSumpiEX4J8zH0oIIXD58mVcu3YNn332mUkymHSYICcnBwMHDoS7u7tix5DVcr59SkoKsrOz0bJlS9y5cwfTpk3TdtMtWLBAEfuuT5kyBe7u7ordzZGMa+/evVi+fDlSUlLwww8/wMvLC2vXroWfn1+5Xd+mVrNmTRw9elSxy5ZTU1Mxfvx4xMTEaLcc12g06NGjB5YuXYrGjRtLTljM19cX3333nd7ueAcPHsSQIUOkn8intiGXiIgIna+trKzg7u6Op556ymQ7ypq0GFDLGLKSz7cfPnw4li1bpp21nZiYiMDAQL3CSgkmTZqEyMhItGrVSpG7OZLxREVF4aWXXsLQoUOxdu1anDhxAv7+/li6dCmio6MVc2BW//79MWTIEAwaNEh2lArduHEDZ8+eBQA0btzYZF3FlWVvb4+TJ0/Cz89P5/2UlBQEBgYiNzdXUrJioaGhSE5OLnfIJSQkBP7+/tpVLmTiYsDT0xOTJk1S9Bhyyfn2hro7lXC+fdnTCl1cXKQeCVuRioZVNBoNduzYYcI0VJ3atGmDKVOmYPjw4ToTbw8dOoRevXpJ7ZItvQvdtWvXMHPmTIwcOdJg72TJ8maqWEBAAN5//30MGzZM5/21a9fi/fffl/5gd+HCBbRr1w52dnblDrnEx8dLX+pa4uLFi4iKisKZM2cAAI888gj69+8PLy8v04UQJuTm5iaSkpJM+SOrzMrKSly5ckXv/evXrwsrKysJiXRpNBqdfE5OTiI5OVliIiIhHBwcRGpqqhBC928yOTlZ2NnZSUxWfM1U5qWE61stPvroI1GnTh3x9ddfi3Pnzolz586JlStXijp16og5c+bIjieEECIlJUU8/fTTwsrKSuffOCQkRJw9e1Z2PK1ly5YJOzs7odFoRK1atUStWrWERqMRdnZ2YtmyZSbLYdIJhEo/ERBQ/vn2aqSG3Rzp3/H09ERSUhJ8fX113o+Li5Pea1V2+SD9e2+88QYyMjIwfvx47aome3t7vPXWW3j77bclpyvm5+eH3377TdFDLr/++ismTZqE119/HdOmTdMORV+6dAn//e9/MXnyZPj6+qJ3797VnsWkwwRKHkMuOd9+8eLFGDNmjMHz7a2trbFv3z5ZEQEUTyzZsWOH9g+6Y8eO2LBhAxo2bKjzfS1btpQRT0d5uzmGhoYqajdH+vfmzp2Lb775Bl9//TV69OiB6OhopKWlYcqUKZgxYwYmTpwoO2K5bt68qajd6NQkOzsbJ0+ehIODAwICAhS1/FoNnnrqKXTu3BmzZ882+Pm7776LuLg47Nq1q9qzmLQYUPIYckm23bt3o0OHDnrn25ecKhUQECArIoB/Nnkx9M9W8r5SdnMcPnw4rl69ihUrVqBp06baceRt27Zh6tSpOH78uOyIZCRCCMyZMwdz585FTk4OAMDOzg5hYWHaZbpK8NFHH8HX1xeDBw8GAAwcOBBRUVGoX78+oqOjFX20sVJduHABAPQeSOj+XFxc8Ndff+GRRx4x+Pnp06fx2GOPmWTTIUUeVCST0s+3T0tLq9T3KWFpoVp2cyTjyc/PR1JSErKzsxEYGAgnJyfZkXT4+fnh22+/RceOHbF9+3YMGjQI69evx4YNG5Ceno6YmBjZEVWhqKgIs2fPxieffKK9jp2dnTFt2jSEh4crdoK40txvqWtKSgpatGiBO3fuVHsWkx9UBChzDFkt59tXtZEfP348Zs6cKeUESLXs5kjGY2tri8DAQNkxynX58mXtDPJffvkFgwYNQs+ePeHr64snnnhCcjr1CA8Px8qVKzFv3jx06tQJQPH8kA8++AC5ubn48MMPJSdUh2bNmuHnn38u9zyHn376qcLNk4zJpMWAkk8ErFWrlrSfXZ2++eYbhIWFSSkG1LKbIz2Y0gX0/cguoku4ubnh/PnzaNSoEbZu3aodqxVCKGJoTS3WrFmDFStW6CzFbNmyJby8vDB+/HgWA5U0YcIEjBs3DnZ2dnjllVdQo0Zxk3zv3j0sX74c7777rsl2IDRpMaDkEwFXrVol7WdXJ5mjQPPnz0dwcDDi4+ORn5+PN998U2c3R1I3NRbQ/fv3x4svvoiAgABkZGSgV69eAIBDhw4pZnc/NcjMzDS4M16TJk2QmZkpIZE6vfzyyzh69Chee+01vP3223jooYcghNDuMDtp0iSMGDHCJFlMvukQx5BNq/TvWQYl7+ZIlqegoACLFy/G+fPnMWLECLRp0wYAsHDhQjg7O2P06NGSE6rDE088gSeeeAJLlizReX/ixIn466+/8Mcff0hKpk5//PEH1q1bp10C+fDDD2PIkCEmPWfGpMWAs7MzEhISEBAQoNNIxcfHIyQkBBkZGaaKYjFkFgNK382RjCcoKAibNm3SW6J369Yt9O3bl7tNmpndu3fjmWeegbe3Nzp06AAAOHDgAM6fP4/o6Gg8+eSTkhOap+qcA2bSYqB379549NFHMWvWLDg7O+PIkSPw8fHBkCFDUFRUhI0bN5oqisWQWQyU3Tq5REZGBjw8PDhGa0asrKxw+fJlvX/rq1evwsvLCwUFBZKSFW9H3KtXL9jY2OhsTWwItyOuvL///hvLli3DqVOnAABNmzbF+PHjFXVktbmpzu3nTTpngGPIloW7OZq/I0eOaP/7xIkTOmcQFBYWYuvWrabdX92Avn37aguVvn37lvt9StmfQy0aNGigN1HwwoULeOWVV/Dll19KSmXeqvPZ3aTFQPPmzXHmzBksXboUzs7OyM7ORv/+/TmGXI2GDRsGFxcXk/7Mkt0cNRoNZsyYYXA3x9atW5s0E1WP1q1bQ6PRQKPRICgoSO9zBwcHfPrppxKS/aP0dsTcmrh6ZWRkYOXKlSwGVMikxUDJGHJ4eLjBzziGXDW5ubk4cuQIrl69qneTK+nu/Pzzz02e69ChQwCKq9ijR4/q7ebYqlUrhIWFmTwXGV9qaiqEEPD398eff/4Jd3d37We2trbw8PCAtbW1xIREVBkmLQb8/PzKHUP28/NjF10VbN26FcOHD8f169f1PpPd3blz504Ayt/Nkf69kk2wlPzEXXbGe0UmTZpUjUmIlMukEwitrKxw5coVnacHoHiL3cDAQJNsuWguAgIC0LNnT7z33nuoV6+e7Dg6KrsZjVI2oqF/LzIyssLPhw8fbqIk+vz8/Cr1fRqNBikpKdWcxrwlJiaibdu2fLCrJtU5IdwkPQMcQza+K1euYOrUqYorBAB1bkZD/87kyZN1vi4oKEBOTg5sbW3h6OgotRhITU2V9rPNzf0K/Zs3b5omiIWqzjlgJikGOIZsfM8//zx27dqFhx56SHYUPea6myOV78aNG3rvnT17FuPGjcMbb7whIdH9lXSKyj4XRU3uV+jXqlVLauGnZrLngJl0mIBjyMaTk5ODgQMHwt3dHS1atICNjY3O5xz7JCWIj4/HsGHDtGvRlWDlypVYuHChdre3gIAAvP7669x9sBpcuHABDRo04CmG96GEOWAmKQY4hmx8K1euxNixY2Fvb486deroPN1w7JOU4vDhw+jSpYtJzmOvjPfeew8LFizAxIkTdXbOW7p0KaZMmYKZM2dKTmheqnOTHHOihDlgJikGRo4cWanvY/dy5Xl6emLSpEmYPn06q26SruzOfkIIXLp0CUuXLkWjRo3w22+/SUqmy93dHUuWLMELL7yg8/66deswceJEg09m9OBkn42iFi4uLjh06JDUYV+TzBlgI298+fn5GDx4MAsBUoSyO/tpNBq4u7sjKChI6mmkZRUUFKBdu3Z67z/66KO4d++ehEREypgDZtI5A2Q8U6ZMgbu7O9555x3ZUYi0rl27BgB6y4eVYuLEibCxscGCBQt03g8LC8Pdu3exbNkyScnME3sGKkcJc8BMuukQGU9hYSHmz5+Pbdu2oWXLlnp/PGVvdkTV5ebNmwgPD8f69eu1qwrc3NwwZMgQzJ49W+8kQ1MrWdoMFPdYrFixAjExMdrjYQ8ePIj09HTOgidp1q1bh5iYGNjb22PXrl16c8BMUQywZ0ClunXrVu5nGo2GR8aSSWRmZqJDhw64ePEihg4diqZNmwIoPrTou+++Q6NGjbB//364ublJy1jRtVIarxvj4wTCylHCHDAWA0T0wF5//XXExsbi999/15sFffnyZfTs2RPBwcFYuHChpIQkE4cJKqd27dr466+/pM4Z4OwzlUtKSsK2bdtw9+5dANV7xCVRWT/99BM+/vhjg8uhPD09MX/+fPz4448SklF1Cg0Nxe3bt/Xev3PnDkJDQ7VfnzhxQnt+BZXv5Zdfxvr166VmYM+ASmVkZGDQoEHYuXMnNBoNzp49C39/f4SGhsLNzU1RM7jJfNnZ2SE5ORkNGzY0+PmFCxfQuHFj5ObmmjhZ+eLj47Fhwwakp6cjPz9f5zPudVI51tbWBg+du379Ojw9Pbkyo4omTZqEyMhItGrVStocMPYMqNSUKVNgY2OD9PR0nbMeBg8ejK1bt0pMRpakbt26OHfuXLmfp6amonbt2qYLdB/ff/89OnbsiJMnT+LHH39EQUEBjh8/jh07dvBMjUq4desWsrKyIITA7du3cevWLe3rxo0biI6O1isQ6P6OHj2KNm3awMrKCseOHcOhQ4e0r8OHD5skA1cTqFRMTAy2bdum90QWEBCAtLQ0SanI0oSEhCA8PBzbt2/XOXMEAPLy8jBjxgw8/fTTktLpmzNnDhYuXIgJEybA2dkZixcvhp+fH1599VXUr19fdjzFc3V1hUajgUajwcMPP6z3uUajQUREhIRk6lZy7LtMLAZU6s6dOzo9AiUyMzNhZ2cnIRFZopkzZ6Jdu3YICAjAhAkT0KRJEwghcPLkSXz22WfIy8vD2rVrZcfUSk5OxjPPPAOg+JC0O3fuQKPRYMqUKQgKCmJDdh87d+6EEAJBQUGIiorS6fWxtbWFj48PGjRoIDGhuiUlJSE5ORldunSBg4MDhBAmO0iLxYBKPfnkk4iMjMSsWbMAFFfkRUVFmD9/fqWXUhH9Ww0bNsSBAwcwfvx4vP322zonAfbo0UO7HbFSuLm5aSe+eXl54dixY2jRogVu3ryJnJwcyemUr2vXrgCKh3+8vb154qORlDcHbNSoUSabA8ZiQKXmz5+P4OBgxMfHIz8/H2+++SaOHz+OzMxM7Nu3T3Y8siB+fn747bffcOPGDe1JgI0bN1bUXIESXbp0wfbt29GiRQsMHDgQkydPxo4dO7B9+3YEBwfLjqcaPj4+2Lt3L5YvX46UlBT88MMP8PLywtq1a+Hn54fOnTvLjqgqpeeAlezVARTPAZs6dSqLASpf8+bNcebMGSxduhTOzs7Izs5G//79MWHCBI59khRubm54/PHHZceo0NKlS7UrG8LDw2FjY4P9+/djwIABePfddyWnU4+oqCi89NJLGDp0KBISEpCXlwcAyMrKwpw5cxAdHS05obooYQ4YlxaqVHp6Oho1amSwmy49PR3e3t4SUhGRJWjTpg2mTJmC4cOH62wsdOjQIfTq1QuXL1+WHVFVnJ2dkZCQgICAAJ3fZ3x8PEJCQpCRkVHtGbi0UKX8/Py0h8KUlpGRAT8/PwmJiJTP2toaV69e1Xs/IyMD1tbWEhKp0+nTp9GlSxe992vVqoWbN2+aPpDKlcwBKyFjDhiHCVSqvFmm2dnZsLe3l5CISPnK6wjNy8vTWxpJ5fP09ERSUhJ8fX113o+Li+PWww9ACXPAWAyoTMkJbBqNBjNmzNBZXlhYWIiDBw+idevWktIRKdOSJUsA/HNqoZOTk/azwsJC7NmzB02aNJEVT3XGjBmDyZMn4+uvv4ZGo8Hff/+NAwcOICwsDDNmzJAdT3WUMAeMcwZUpqTLaPfu3ejQoYPO04ytrS18fX0RFhaGgIAAWRGJFKdk6CwtLQ0NGzbUGRIouW5mzpyJJ554QlZEVRFCYM6cOZg7d652SaadnR3CwsK0y52p8pQwB4zFgEqNHDkSS5YsgbOzs+woRKrRrVs3bNq0SeqRyuYkPz8fSUlJyM7ORmBgoE6PC1VeeWc9ZGRkwMPDA4WFhdWegcWAyvTv379S38cDV4jur7CwEEePHoWPjw8LBJLGysoKV65cgbu7u877aWlpCAwMxJ07d6o9A+cMqAwPUyF6cK+//jpatGiBUaNGobCwEF26dMGBAwfg6OiIX375BU899ZTsiIpV2QcRgA8jlaWkOWAsBlRm1apVsiMQqdYPP/yAYcOGAQC2bNmCc+fO4dSpU1i7di3Cw8O5e2cF+CBifIcOHQJQPAfj6NGjenPAWrVqhbCwMJNk4TABEVkMe3t7JCUloWHDhnjllVfg6OiIRYsWITU1Fa1atcKtW7dkRyQLpIQ5YOwZICKLUa9ePZw4cQL169fH1q1b8fnnnwMAcnJyuOlQFQQFBWHTpk1wdXXVef/WrVvo27cvduzYISeYypQeenn55ZfL/T5TDLuwGCAiizFy5EgMGjQI9evXh0ajQffu3QEABw8e5D4DVbBr1y7k5+frvZ+bm4u9e/dKSKROShp6YTFARBbjgw8+QPPmzXH+/HkMHDgQdnZ2AIqXdk2fPl1yOuU7cuSI9r9PnDihcwZBYWEhtm7dCi8vLxnRVElJc8A4Z4CIiCrFyspKuzGOoabDwcEBn376KUJDQ00djf4lHlRERGavd+/eyMrK0n49b948nQN1MjIyEBgYKCGZuqSmpiI5ORlCCPz5559ITU3Vvi5evIhbt26xEFAp9gwQkdkru8Obi4sLDh8+rD1U58qVK2jQoIFJdnojUiLOGSAis1f2mYfPQP9O6eN2DRk+fLiJkpCxsBggIqIqmTx5ss7XBQUFyMnJga2tLRwdHVkMqBDnDBCR2dNoNHonwhk6IY4q58aNGzqv7OxsnD59Gp07d8a6detkx6MHwDkDRGT2rKys0KtXL+1Swi1btiAoKAg1a9YEAOTl5WHr1q2cM/AvxcfHY9iwYTh16pTsKFRFHCYgIrNXdne3kvMJSmPX9r9Xo0YN/P3337Jj0ANgzwARURkXLlxAgwYNYGXFkVRDNm/erPO1EAKXLl3C0qVL0ahRI/z222+SktGDYjFARFRG2aWHpKtskaTRaODu7o6goCB88sknqF+/vqRk9KA4TEBEVAafkSpWVFQEALh27RoAwN3dXWYcMgL2gRERUaXdvHkTEyZMQN26deHp6QlPT0/UrVsXr732ms6ujqQu7BkgIqJKyczMRIcOHXDx4kUMHToUTZs2BVB8aNHq1asRGxuL/fv3w83NTXJSqioWA0REVCkzZ86Era0tkpOTUa9ePb3PevbsiZkzZ2LhwoWSEtKD4jABEVEZ3JDIsJ9++gkff/yxXiEAAJ6enpg/fz5+/PFHCcno32IxQERUBicQGnbp0iU0a9as3M+bN2+Oy5cvmzARGQuLASKyGKGhobh9+7be+3fu3NE5evfEiRPw8fExZTRVqFu3Ls6dO1fu56mpqahdu7bpApHRcJ8BIrIYZY8yLnH9+nV4enri3r17kpKpQ2hoKJKTk7F9+3bY2trqfJaXl4eQkBD4+/vj66+/lpSQHhQnEBKR2bt16xaEEBBC4Pbt27C3t9d+VlhYiOjoaL0CgfTNnDkT7dq1Q0BAACZMmIAmTZpACIGTJ0/is88+Q15eHtauXSs7Jj0A9gwQkdmzsrKqcFKgRqNBREQEwsPDTZhKnVJTUzF+/HjExMRo51ZoNBr06NEDS5cuRePGjSUnpAfBYoCIzN7u3bshhEBQUBCioqJ0xrVtbW3h4+ODBg0aSEyoPjdu3MDZs2cBAI0bN+ZcAZVjMUBEFiMtLQ3e3t5cOkhUBlcTEJHF8PHxQVxcHIYNG4aOHTvi4sWLAIC1a9ciLi5OcjoieVgMEJHFiIqKQkhICBwcHJCQkIC8vDwAQFZWFubMmSM5HZE8LAaIyGLMnj0bX3zxBb766ivY2Nho3+/UqRMSEhIkJiOSi8UAEVmM06dPo0uXLnrv16pViyfukUVjMUBEFsPT0xNJSUl678fFxcHf319CIiJlYDFARBZjzJgxmDx5Mg4ePAiNRoO///4b3377LcLCwjBu3DjZ8Yik4Q6ERGQxpk+fjqKiIgQHByMnJwddunSBnZ0dwsLCMHHiRNnxiKThPgNEZHHy8/ORlJSE7OxsBAYGwsnJSXYkIqlYDBAREVk4DhMQkVnr379/pb9306ZN1ZiESLlYDBCRWatVq5bsCESKx2ECIiIiC8elhURkMYKCggxuLnTr1i0EBQWZPhCRQrBngIgshpWVFS5fvgwPDw+d969evQovLy8UFBRISkYkF+cMEJHZO3LkiPa/T5w4gcuXL2u/LiwsxNatW+Hl5SUjGpEisGeAiMyelZUVNBoNAMDQLc/BwQGffvopQkNDTR2NSBFYDBCR2UtLS4MQAv7+/vjzzz/h7u6u/czW1hYeHh6wtraWmJBILhYDREREFo5zBojIYkRGRlb4+fDhw02UhEhZ2DNARBbDzc1N5+uCggLk5OTA1tYWjo6OyMzMlJSMSC7uM0BEFuPGjRs6r+zsbJw+fRqdO3fGunXrZMcjkoY9A0Rk8eLj4zFs2DCcOnVKdhQiKdgzQEQWr0aNGvj7779lxyCShhMIichibN68WedrIQQuXbqEpUuXolOnTpJSEcnHYQIishhWVrqdoRqNBu7u7ggKCsInn3yC+vXrS0pGJBeLASKyONeuXQMAnc2HiCwZ5wwQkUW4efMmJkyYgLp168LT0xOenp6oW7cuXnvtNYMnGRJZEvYMEJHZy8zMRIcOHXDx4kUMHToUTZs2BVB8aNF3332HRo0aYf/+/Xr7EBBZChYDRGT2Xn/9dcTGxuL3339HvXr1dD67fPkyevbsieDgYCxcuFBSQiK5WAwQkdnz9fXF8uXLERISYvDzrVu3YuzYsTh37pxpgxEpBOcMEJHZu3TpEpo1a1bu582bN8fly5dNmIhIWVgMEJHZq1u3boVP/ampqahdu7bpAhEpDIsBIjJ7ISEhCA8PR35+vt5neXl5mDFjBp5++mkJyYiUgXMGiMjsXbhwAe3atYOdnR0mTJiAJk2aQAiBkydP4rPPPkNeXh7i4+PRqFEj2VGJpGAxQEQWITU1FePHj0dMTAxKbnsajQY9evTA0qVL0bhxY8kJieRhMUBEFuXGjRs4e/YsAKBx48acK0AEFgNEREQWjxMIiYiILByLASIiIgvHYoCIiMjCsRggIiKycCwGiIiILByLASIiIgvHYoCIiMjCsRggIiKycP8HANelr7Xb2lsAAAAASUVORK5CYII=" id="317" name="Google Shape;317;p21"/>
          <p:cNvSpPr/>
          <p:nvPr/>
        </p:nvSpPr>
        <p:spPr>
          <a:xfrm>
            <a:off x="155575" y="-136525"/>
            <a:ext cx="296863" cy="296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descr="data:image/png;base64,iVBORw0KGgoAAAANSUhEUgAAAgMAAAJICAYAAAD8ROf4AAAAOXRFWHRTb2Z0d2FyZQBNYXRwbG90bGliIHZlcnNpb24zLjYuMCwgaHR0cHM6Ly9tYXRwbG90bGliLm9yZy89olMNAAAACXBIWXMAAA9hAAAPYQGoP6dpAABlaUlEQVR4nO3deViU5f4G8HtAVgFBBVGULSnF3azc0gSVtJO55FKaKWq5pKZSWWSFmpqn3NLK0lSsTBMrLVIMV9QsDor7wiKouYKiiCzC8/uDHxPDDAg2zPO+M/fnuuY6McN1cR/kfZ/v+6waIYQAERERWSwr2QGIiIhILhYDREREFo7FABERkYVjMUBERGThWAwQERFZOBYDREREFo7FABERkYVjMUBERGThWAwQERFZuBqV/cYeVgOrM4dRbPs7UXaESglp0Ep2BCIishDbi3647/dUuhhQAzayREREVWdWxQARkWxq6KHkgxOVxWKAiMiI2NCSGrEYIIP4dEP0YHjtkBqxGCCDeLMgIrIcLAaIiIyIhTSpEfcZICIisnAsBoiIiCycWQ0TqGHiDsBuRCIiUhazKgbYyBIREVWdWRUD7BkgIiKqOrMqBtjIEpFsango4b2SyjKrYoCISDY2tKRGZlUMqKEiB3izICIiZTGrYoCNLBHJpoaHEt4rqSyzKgaIiGRjQ0tqxE2HiIiILByLASIiIgvHYoCIiMjCcc4AEZERcQIhqRGLASIiI2JDS2rEYoCIyIjYM0BqZFbFgBouQoAXIpE54/VNamRWxQAvQiIioqozq2KAPQNERERVZ1bFABtZIiKiquM+A0RERBaOxQAREZGFYzFARERk4VgMEBERWTgWA0RERBbOrFYTEBHJpoYlzlx5RWWxGCAiMiI2tKRGZlUMqKEiB3izICIiZTGrYoCNLBHJpoaHEt4rqSyzKgaIiGRjQ0tqxNUEREREFo49A0RERsRhAlIjFgNEREbEhpbUiMMEREREFo49A0RERsRhAlIjFgNEREbEhpbUiMMEREREFo49A0RERsRhAlIj9gwQERFZOPYMEBEZEZ+6SY1YDBARGRGHCUiNWAwQERkRG1pSIxYDRERGxJ4BUiMWA0RERsSGltSIxQAZxKcbogfDa4fUiMUAGcSbBRGR5WAxQERkRCykSY246RAREZGFM6ueATWM1QF8ciAiImVhzwAREZGFM6ueAT5xExERVR17BoiIiCwciwEiIiILZ1bDBGQ8apiMyWEhIiLjYDFABrGhJXowLKRJjThMQEREZOHYM0BEZER86iY1YjFARGREHCYgNeIwARERkYVjzwARkRHxqZvUiD0DREREFo7FABERkYVjMUBERGThOGeADOKMaCIiy8FigAxiQ0v0YFhIkxqxGCAiMiI2tKRGLAaIiIyIPQOkRpxASEREZOFYDBAREVk4sxomUEP3HMAuOiJzxuub1MisigFehEQkmxoeSnivpLI4TEBERGThzKpngIhINj51kxqxZ4CIiMjCmVXPgBrG6gA+ORARkbKYVTHARpaIZFPDQwnvlVQWhwmIiIgsnFn1DBARycanblIj9gwQERFZOPYMEBEZEecMkBqxGCAiMiI2tKRGLAaIiIyIPQOkRiwGiIiMiA0tqRGLASIiI2LPAKkRiwEiIiNiQ0tqxGKAiMiI2DNAasR9BoiIiCwciwEiIiILx2KAiIjIwrEYICIisnCcQEhEZEScnEdqxGKAiMiIuJqA1IjFABGREbGhJTUyq2JADRU5wJsFEREpi1kVA2xkiUg2NTyU8F5JZXE1ARERkYUzq54BMh4+3RARWQ4WA2QQG1qiB8Nrh9SIwwREREQWjsUAERGRhWMxQEREZOFYDBAREVk4TiAkIjIirsQhNWLPABERkYUzq54BNVTkAKtyInPG65vUyKyKAV6ERCSbGh5KeK+kssyqGCAiko0NLakR5wwQERFZOBYDREREFo7FABERkYXjnAEiIiPiBEJSI7MqBtRwEQK8EInMGa9vUiOzKgZ4ERKRbGp4KOG9ksoyq2KAiEg2NrSkRpxASEREZOHYM0BEZEQcJiA1YjFARGREbGhJjThMQEREZOHYM0BEZEQcJiA1MqtiQA0XIcALkcic8fomNeIwARERkYUzq54BVuRERERVZ1bFABGRbGoYruSDE5XFYoCIyIjY0JIacc4AERGRhWPPABGREXGYgNSIxQARkRGxoSU14jABERGRhWMxQEREZOFYDBAREVk4FgNEREQWzqwmEKphFi/ACUZERKQsZlUMsJElItnU8FDCeyWVZVbFABGRbGxoSY1YDBARGRF7BkiNWAwQERkRG1pSI64mICIisnDsGSAiMiIOE5AasWeAiIjIwrEYICIisnAcJiAiMiJ2wZMasRggIjIizhkgNeIwARERkYVjzwARkRHxqZvUyKyKATV0zwG8WRARkbKYVTHARpaIiKjqzKoYYM8AERFR1ZlVMcBGloiIqOq4moCIiMjCmVXPABGRbGoYrmQvKpXFYoCIyIjY0JIasRggIjIi9gyQGrEYIIN4QyN6MPy7JDViMUAG8YZGRGQ5WAwQERkRe9VIjcyqGFDDRQjwQiQyZ7y+SY24zwAREZGFYzFARERk4cxqmIDdc8ajhiEX/nsTERmHWRUDZDxsaImILAeHCYiIiCwcewbIIA4TED0YXjukRiwGiIiMiA0tqRGLATKINzQiIsvBOQNEREQWjsUAERGRheMwARGREXECIakRewaIiIgsHHsGiIiMiE/dpEYsBoiIjIjDBKRGLAaIiIyIDS2pkVkVA2qoyAHeLIiISFnMqhhgI0tERFR1XE1ARERk4VgMEBERWTgWA0RERBbOrOYMEBHJpoaJzJxfRWWxZ4CIiMjCmVXPgBoqcoBVOZE54/VNamRWxQAvQiIioqozq2KAiEg2NfRQ8sGJymIxQERkRGxoSY04gZCIiMjCsWeAiMiIOExAasRigIjIiNjQkhqxGCAiMiL2DJAamVUxoIaLEOCFSGTOeH2TGnECIRERkYUzq54BVuREJJsaeih5r6Sy2DNARERk4cyqZ4CISDY+dZMasWeAiIjIwrFngIjIiDhngNSIxQARkRGxoSU1YjFARGRE7BkgNWIxQERkRGxoSY04gZCIiMjCmVXPgBq65wA+ORARkbKYVTHARtZ41FBY8d+biMg4zKoYUEMDBqijEVNDRiIiMg6zKgbYgBmPGgor/nuTEvHaITUyq2KAjIc3C6IHw2uH1IirCYiIiCwcewbIIHZ1Ej0YXjukRiwGyCDeLIgeDK8dUiMWA0RERsSeAVIjzhkgIiKycCwGiIiILByHCYiIjIhd8KRG7BkgIiKycCwGiIiILByLASIiIgvHOQNEREbEpYWkRuwZICIisnBm1TOghoocYFVOZM54fZMamVUxwIuQiIio6jhMQEREZOHMqmeAwwRERERVZ1bFABtZIiKiqjOrYoCISDY19FDywYnKMqtiQA0XIcALkcic8fomNTKrYoAXIRERUdWZVTHAngEiIqKq49JCIiIiC2dWPQN84iYiIqo69gwQERFZOBYDREREFs6shgmIiGRTw0RmDqlSWewZICIisnBm1TOghoocYFVOZM54fZMamVUxwIuQiIio6jhMQEREZOHMqmeAiEg2NQxXsheVymIxQERkRGxoSY1YDBARGRF7BkiNWAwQERkRG1pSI04gJCIisnAsBoiIiCycWQ0TqGGsDmA3IhERKYtZFQNsZImIiKrOrIoBIiLZ1NBDyQcnKovFABGREbGhJTUyq2JADRU5wJsFEREpi1kVA2xkiYiIqo5LC4mIiCycWfUMEBHJpobhSvaiUlksBoiIjIgNLamRWRUDaqjIAd4siIhIWcyqGGAjS0REVHWcQEhERGThzKpngIhINjUMV7IXlcpizwAREZGFYzFARERk4cxqmEAN3XMAu+iIzBmvb1Ij9gwQERFZOLPqGWBFTkREVHVmVQyQ8ahhyIXFHykRrx1SIxYDZBBvFkQPhtcOqRHnDBAREVk4FgNEREQWjsMERERGxDkDpEYsBsgg3tCIiCwHiwEyiA0tEZHlYDFARGRELKRJjTiBkIiIyMKxGCAiIrJwLAaIiIgsHOcMkEFcTUBEZDlYDJBBbGiJiCwHhwmIiIgsHIsBIiIiC8digIiIyMKxGCAiIrJwLAaIiIgsHFcTEBEZEZflkhqxGCAiMiI2tKRGZlUMqKEiB3izICIiZTGrYoCNLBHJpoaHEt4rqSyzKgaIiGRjQ0tqxGKAiMiI2DNAamRWxYAaLkKAFyKROeP1TWpkVsUAL0IiIqKq46ZDREREFs6segY4TEBERFR1ZlUMsJElIiKqOg4TEBERWTiz6hngMAEREVHVmVUxwEaWiIio6jhMQEREZOHMqmeAiEg2NQxXsheVymIxQERkRGxoSY04TEBERGThWAwQERFZOA4TEBEZEecMkBqxGCAiMiI2tKRGZlUMqKEiB3izICIiZTGrYoCNLBERUdWZVTFARCSbGnoo+eBEZbEYICIyIja0pEZcWkhERGThWAwQERFZOLMaJlDDWB2gjm5ENfwu1fB7JCJSA7MqBtg4GA9/l0QPhoU0qZFZFQNERLKxoSU14pwBIiIiC8digIiIyMKxGCAiIrJwnDNABnESFBGR5TCrYkANDRigjkZMDRmJiMg4zKoYYANGRLKp4aGE90oqy6yKASIi2djQkhpxAiEREZGFYzFARERk4VgMEBERWTgWA0RERBaOxQAREZGFM6vVBGpY0gNwtjERESmLWRUDbGSJiIiqzqyKAfYMEBERVR3nDBAREVk4s+oZIONRQy8Le1iIiIyDPQNEREQWzqx6BvikaDz8XRIRWQ72DBAREVk4FgNEREQWjsUAERGRhWMxQEREZOHMagIhEZFsXJZLasRigIjIiNjQkhqxGCAiMiL2DJAamVUxoIaLEOCFSGTOeH2TGnECIRERkYUzq54BVuRERERVx54BIiIiC2dWPQNERLKpYe4Se1GpLBYDRERGxIaW1IjDBERERBaOxQAREZGFYzFARERk4ThngIjIiDiBkNTIrIoBNVyEAC9EInPG65vUyKyKAV6EREREVcc5A0RERBaOxQAREZGFYzFARERk4cxqzgARkWxqmMjM+VVUFosBIiIjYkNLasRhAiIiIgvHngEiIiPiMAGpEXsGiIiILBx7BoiIjIhP3aRGLAaIiIyIwwSkRiwGiIiMiA0tqRGLATKITzdERJaDxQAZxIaW6MGwkCY14moCIiIiC8eeASIiI+JTN6kRiwEiIiPiMAGpEYsBIiIjYkNLasQ5A0RERBaOPQNkELs6iYgsB4sBMogNLRGRBRGS5Obmivfff1/k5ubKinBfzGg8asjJjMajhpzMaDxqyMmMFdMIIYSMIuTWrVuoVasWsrKy4OLiIiPCfTGj8aghJzMajxpyMqPxqCEnM1aMEwiJiIgsHIsBIiIiC8digIiIyMJJKwbs7Ozw/vvvw87OTlaE+2JG41FDTmY0HjXkZEbjUUNOZqyYtAmEREREpAwcJiAiIrJwLAaIiIgsHIsBIiIiC8digIiIyMKxGCAiiyCEQHp6OnJzc2VHIVIckxUDvBCJzFNBQQFCQ0ORmpoqO0qFhBBo3Lgxzp8/LzuK2cjPz8fp06dx79492VEqlJSUhG3btuHu3bsAiv8WSJdJiwE1XIihoaG4ffu23vt37txBaGiohESG7dmzx+AFeO/ePezZs0dCIn07d+6UHYFMwMbGBlFRUbJj3JeVlRUCAgKQkZEhO8p97d27F8OGDUOHDh1w8eJFAMDatWsRFxcnOVmxnJwcjBo1Co6OjmjWrBnS09MBABMnTsS8efMkp/tHRkYGunfvjocffhi9e/fGpUuXAACjRo3CtGnTJKdTFpMVA2q5ENesWaOtHku7e/cuIiMjJSQyrFu3bsjMzNR7PysrC926dZOQSN/TTz+Nhx56CLNnz1Z0EajkG++dO3cwbtw4eHl5wd3dHUOGDMG1a9dkx9LTt29f/PTTT7Jj3Ne8efPwxhtv4NixY7KjlCsqKgohISFwcHDAoUOHkJeXB6D42p4zZ47kdMXefvttJCYmYteuXbC3t9e+3717d6xfv15iMl1TpkxBjRo1kJ6eDkdHR+37gwcPxtatWyUm05WQkICjR49qv/7555/Rt29fvPPOO8jPzzdNCFMekbh582bRuXNncfToUVP+2ErJysoSN2/eFBqNRiQlJYmsrCztKzMzU6xZs0bUr19fdkwtjUYjrl69qvf+6dOnhbOzs4RE+q5duyYWLFggWrVqJWrUqCF69uwp1q9fL/Ly8mRH09q4caNwcHAQo0ePFnZ2diI5OVkIIcSnn34qevXqJTmdEFOmTBE1a9YUr7zyipg8ebJwd3cXffv2lR1Lz6xZs4Srq6sYMGCAmDNnjli8eLHOSylcXV2Fra2tsLKyEvb29sLNzU3npQStW7cWa9asEUII4eTkpP2bTEhIEPXq1ZMZTcvb21scOHBACKGb8ezZs4q5/wghRL169cThw4eFELo5k5OTRc2aNWVG09GuXTuxceNGIURxNnt7e/HCCy+Ixo0bi8mTJ5skg0l3IHRzc0NOTg7u3bsHW1tbODg46Hxu6EnXVKysrKDRaMr9XKPRICIiAuHh4SZMpa9///4AiivHp59+WmfbysLCQhw5cgSPPPKIoqpeoLjyXbVqFdatWwcAePHFFzFq1Ci0atVKaq42bdpgypQpGD58OJydnZGYmAh/f38cOnQIvXr1wuXLl6Xm8/Pzw/z58zFw4EAAwP/+9z+0b98ed+/eRY0aNaRmK83Pz6/czzQaDVJSUkyYpnxr1qyp8POXX37ZREnK5+joiBMnTsDX11fnbzIlJQWBgYGKmHfl6OiIY8eOwd/fXydjYmIiunTpgqysLNkRAQDOzs5ISEhAQECATs74+HiEhIQopqe6Vq1aSEhIwEMPPYSPPvoIO3bswLZt27Bv3z4MGTLEJD2rJr2bLFq0yJQ/rkp27twJIQSCgoIQFRWF2rVraz+ztbWFj48PGjRoIDFhsVq1agEonoPh7OysU1DZ2tqiffv2GDNmjKx45Wrbti08PT1Rp04dzJs3D19//TU+++wzdOjQAV988QWaNWsmJdfp06fRpUsXvfdr1aqFmzdvmj5QGRcuXECnTp20Xz/66KOwsbHB33//DW9vb4nJdCl98mAJJTT29+Pp6YmkpCT4+vrqvB8XFwd/f385ocpo164dfv31V0ycOBEAtA9SK1asQIcOHWRG0/Hkk08iMjISs2bNAlCcs6ioCPPnz1fMcCpQfD8vKioCAPz+++/4z3/+AwBo1KgRrl+/brIQVMq5c+dEYWGh7Bj39cEHH4js7GzZMe4rPz9f/PDDD6JXr16iRo0aon379uKrr74S2dnZIjU1VQwdOlQ0bdpUWj4/Pz+xfft2IYRuN+KaNWuk5iphZWWlNxzk7OwsUlJSJCWqWF5enjh16pQoKCiQHeW+7t69qzMcmJWVJTuSEEKIOXPmiMDAQPHHH38IZ2dnsXfvXvHNN98Id3d3sWTJEtnxhBBC7N27Vzg5OYmxY8cKe3t7MXnyZNGjRw9Rs2ZNER8fLzue1tGjR4WHh4d4+umnha2trXj++edF06ZNRb169URSUpLseFrdunUTw4cPF5GRkcLGxkacPXtWCCHErl27hI+Pj0kymLwYSEpKEuHh4WLIkCHiypUrQgghoqOjxbFjx0wdpVw3btwQ27ZtE2vXrhVr1qzReVHlvfbaa6JOnTqidu3aYvLkyQbnily6dEloNBoJ6Yop/car0WhEixYtRJs2bbQva2tr0axZM533ZLtz544IDQ0V1tbWwtraWltUvfbaa2Lu3LmS0/0jOztbTJgwQbi7uwsrKyu9lxIUFRWJ2bNni5o1awqNRiM0Go2wt7cX7777ruxoOpKSksTo0aPFY489Jpo2bSqGDh0qjhw5IjuWnps3b4rZs2eLgQMHil69eonw8HDx999/y46lIzExUTRv3ly4uLiIDz74QPv+a6+9Jl544QWTZDDpnIHdu3ejV69e6NSpE/bs2YOTJ0/C398f8+bNQ3x8PDZu3GiqKOXasmULhg4diuzsbLi4uOjMI9BoNFLnNZR25coVhIWFITY2FlevXtVbN1tYWCgp2T+Cg4MxevRo9O/fv9wjOe/du4d9+/aha9euJk5XTAiBOXPmYO7cucjJyQFQfIxoWFiYtmtRpoiIiEp93/vvv1/NSSo2efJk7Nu3D4sWLcLTTz+NI0eOwN/fHz///DM++OADHDp0SGq+EhMmTMDOnTsxa9YsvPTSS1i2bBkuXryI5cuXY968eRg6dKjsiFr5+flISkpCdnY2AgMD4eTkJDsSmVhubi6sra1hY2NT7T/LpMVAhw4dMHDgQEydOlVnMseff/6J/v3748KFC6aKUq6S9ahz5szRWYqiNL169UJ6ejpee+011K9fX2/y43PPPScp2T/27NmDjh076k10u3fvHvbv329wrF4W3nj/HR8fH6xfvx7t27fXubaTkpLQtm1b3Lp1S3ZEAIC3tzciIyPx1FNPwcXFBQkJCWjcuDHWrl2LdevWITo6WnZEREZG4rHHHkPTpk113s/NzcWGDRswfPhwScl0FRYW4scff8TJkycBAIGBgXjuuecUNbEVAG7cuIGVK1fq5Bw5cqTOvDAluHnzJjZu3Ijk5GS88cYbqF27NhISElCvXj14eXlVfwCT9D/8v5o1a2rHOkuPz6ampgo7OztTRimXo6OjNpeSOTk5iUOHDsmOUSErKyvtUFBp169fV0yXbGnp6ekiPT1ddowquXv3rvjvf/8rO4ZwcHDQXjelr+3Dhw8LFxcXmdF01KxZU6SlpQkhhPDy8hIHDx4UQgiRkpKimKVmGo1GODk5aZealbh8+bJirptjx44Jf39/4ejoqB2qqlmzpvD19VXU0vHdu3cLFxcX0ahRI9GvXz/Rr18/4e3tLVxcXMTu3btlx9NKTEwUdevWFY0bNxY1atTQXj/h4eHipZdeMkkGk55N4Orqqt0BqrRDhw6ZpvKphJCQEMTHx8uOcV+NGjVS/JaaQgiDyzUzMjJQs2ZNCYn03bt3DzNmzECtWrXg6+sLX19f1KpVC++++y4KCgpkxwMAXLt2Db/88gtiYmK0wz8FBQVYvHgxfH19FbHjW8ns8hJKnV3u7++vXfnQpEkTbNiwAUDx8KCrq6vEZLoiIiLw0ksv4YMPPpAdxaDRo0ejWbNmuHDhAhISEpCQkIDz58+jZcuWeOWVV2TH05owYQIGDx6M1NRUbNq0CZs2bUJKSgqGDBmCCRMmyI6nNXXqVIwcORJnz57V2cSpd+/epttR1iQlx/+bNm2a6Ny5s7h06ZJwdnYWZ8+eFXFxccLf319n0oSp/fzzz9rXihUrhLe3t3j//ffFxo0bdT77+eefpWUsa9u2baJnz54iNTVVdhQ9JRW4lZWV6N27t/brfv36iT59+ghfX18REhIiO6YQQoixY8cKDw8P8cUXX4jExESRmJgovvjiC+Hp6SnGjh0rO57Yu3evqFWrltBoNMLKyko8/vjj4vjx4yIgIEA0bdpUfP755yInJ0d2TNXMLl+wYIF2E6Tt27cLe3t7YWdnJ6ysrMSiRYskpyum0WjElStXxIEDB4Snp6cYMGCAyMnJUVTPgL29vcFJ30ePHhX29vYSEhlmb28vTp06pff+qVOnFJXTxcVFu7qhdM/auXPnTNZrbtJiIC8vT4wePVrUqFFDaDQaYWNjI6ysrMSwYcPEvXv3TBlFR8mM3fu9lHIhCqG7k5qTk5OidlIbMWKEGDFihNBoNGLw4MHar0eMGCFeeeUVMWfOHHHt2jWpGUu4uLiI6Ohovfd//fVXRXRvd+3aVbzwwgvi6NGjIiwsTGg0GvHwww+LH374QXY0PWqZXV7auXPnRFRUlEhMTJQdRav08FpaWppo1aqVaN26tfjjjz8Ucw9q2bKliI2N1Xs/NjZWNG/eXEIiwzp27Ch+/PFHvfd//PFH8cQTT5g+UDnc3d1FQkKCEEK3GIiJiRENGzY0SQaTTiAskZ6ejmPHjiE7Oxtt2rRBQECAqSOonhp2UouIiEBYWJhihgQM8fDwwO7du/Uma508eRJdunSRfg5AnTp1sHfvXgQGBuLu3btwcnLCpk2bFDFBVO1yc3N1umSVwsrKCpcvX4aHhweA4kOBhg4ditjYWNy5c0cRK4Wio6Px5ptv4oMPPkD79u0BAH/88QdmzpyJefPmoXPnztrvdXFxkRUT69evx5tvvomJEyfq5Fy2bBnmzZunc923bNlSVkyMHj0aGRkZ2LBhA2rXro0jR47A2toaffv2RZcuXUyyYZ+UYoBIKWbOnIlTp05h1apV2uWPeXl5GDVqFAICAqQv2SvbMDg7O+Pw4cN46KGHpOYCgFu3bmlv9PdbLSCzQSitsLAQc+bMwRdffIErV67gzJkz8Pf3x4wZM+Dr64tRo0bJjoiIiAi88cYbequZ3n//fezZs0cRp4FaWf0z3axkfkhJU1L6a41GI7V4KZ3TEI1Go4icWVlZeP755xEfH4/bt2+jQYMGuHz5Mjp06IDo6GiTPFBVezEwdepUzJo1CzVr1sTUqVMr/N4FCxZUZ5RKWbJkicH3NRoN7O3t0bhxY3Tp0gXW1tYmTqYvOTkZq1atQnJyMhYvXgwPDw/89ttv8Pb2lra9b9u2bREbGws3Nze0adOmwvMeEhISTJjMsH79+iE2NhZ2dnbacxISExORn5+P4OBgne/dtGmTyfNZWVlhx44d2mVQHTt2xIYNG9CwYUOd75PxVGNtbY1Lly7Bw8Oj3LM9lHCjLW3mzJlYs2YNZs6ciTFjxmj311+/fj0WLVqEAwcOyI6oCrt27arw2i5N1h4iAJCWllbp7/Xx8anGJJUTFxeHI0eOIDs7G23btkX37t1N9rOrfUHooUOHtLOyExISyv0DquwfVnVbuHAhrl27hpycHLi5uQEoXqfq6OgIJycnXL16Ff7+/ti5cycaNWokLWfZDZw+/PBDeHh4IDExEStXrpS2gdNzzz2nfcLu27evlAxV4erqigEDBui8J/Pf1ZDg4GCdlSMl+5bLfqopXaQo4Wm1MiIjI/Hll18iODgYY8eO1b7fqlUrnDp1SlquzZs3o1evXrCxscHmzZvL/T6NRoNnn33WhMkMe+qpp2RHqJS6desqepiyrM6dO+sMsZhStfcMHDlyBM2bN79vd41SrFu3Dl9++SVWrFih7YpNSkrCq6++ildeeQWdOnXCkCFD4OnpKXXHRDVs4ET/XmWfbGQ81fTv3x+rV6+Gi4sLIiMjMXjw4HJ3mlQKBwcHnDp1Cj4+PjrXzYkTJ/D4448jOztbSq7Sw0EV3SuV0svi5+eHkSNHYsSIEYo6MKssJycnDBo0CKGhodIa2fKU1wttyKRJk6oxyf+r7hmKpWfG+vn5ievXr1f3j/xX/P39DW7mk5CQIPz8/IQQQuzbt094enqaOJkuNWzgpAbvvfeeOHfunOwYqmRjY6Pd4728DaaUpm3btmLt2rVCCN3rJiIiQnTu3FlmNFVZuHChaNWqlbC2thbdu3cX69atE7m5ubJj6fnxxx/Fc889J2xsbERAQICYO3euuHjxouxYQgghfH19K/UqaXeqW7UPE7i6uiI1NRUeHh44d+6c9phGpbp06RLu3bun9/69e/e0Z9s3aNAAt2/fNnU0HSUbOJU9R172Bk5ubm6VHvJRwjkPP//8Mz788EN07doVo0aNwoABAxT1dJuenl6p75PxdNakSRO8/fbb6NatG4QQ2LBhQ7kTBWVvoSv+fzjlvffew8svv4yLFy+iqKgImzZtwunTpxEZGYlffvlFakY1ef311/H6668jISEBq1evxsSJEzF+/Hi8+OKLCA0NRdu2bWVHBFA8VNm3b19cu3YNa9euxerVqzFjxgyEhIQgNDQUffr0kbZ9suKO/a7uamPMmDHCzs5O+Pr6CisrK+Ht7S38/PwMvpSgd+/eom3btto1n0IU9wo8+uij4plnnhFCCLF582bpa2mVuoHT6tWrK/1SioSEBDFx4kRRt25d4erqKsaOHSv+/PNP2bGEEELnRL3S+12Ufk/W2vN9+/aJJ554QtStW1dYWVmJWrVqCVdXV72X7H0vhBCiQ4cO2mNh9+zZI7p37y7c3d2Fg4OD6NSpk9i2bZvkhELs379fbNmyRee9NWvWCF9fX+Hu7i7GjBmjyKdvIYqPKl+0aJF2A6dWrVqJlStXiqKiItnR9CxZskTY2dkJjUYj3N3dxYwZM8SdO3dkx5LOJEsLt27diqSkJEyaNAkzZ86Es7Ozwe+bPHlydUe5r8uXL+Oll15CbGys9qSoe/fuITg4GGvXrkW9evWwc+dOFBQUoGfPntJy5ufnY8KECVi9ejUKCwtRo0YNFBYW4sUXX8Tq1asVsdpBbQoKCrBlyxasWrUK27ZtQ5MmTTBq1CiMGDECtWrVkpKpRo0aaNiwIUaMGIFnn3223KeYkpUQspRdAqk0gwYNQnR0ND766CNFbUNbWq9evfDUU0/hrbfeAgAcPXoUbdu2xYgRI9C0aVP897//xauvvqqoLYoLCgrw448/YtWqVdi+fTvat2+PUaNG4cKFC1i2bBmCgoLw3XffyY6JK1euYM2aNVi9ejXS0tLQr18/bc6PPvoIDRo0QExMjNSMFy5cwObNm5Geno78/Hydz0yy0s6UlceIESPErVu3TPkjH9jJkye1WxAb2s5SKdLT08Wvv/4q1q9fL86cOSM7jsjKytL574peSpOXlye+//570bNnT1GjRg3RpUsX0bhxY+Hs7Cy+//57KZkuXbok5s2bJx555BFRr149MW3aNHHixAkpWSpy7tw5RT4FlrZhwwbh4eEhunfvLs6fPy87jh5PT0/x119/ab9+5513RKdOnbRfb9iwQTRt2lRGNK01a9aI3Nxc8b///U+89tprok6dOsLd3V1MmzZNnDx5Uud7ZW5NHBERIe7cuSOioqLEf/7zH2FjYyNatWolPv30U3Hjxg2d701KShI2NjZScpb4/fffhaOjo2jevLmoUaOGaN26tXB1dRW1atUS3bp1M0kGkxYDZDwlf+xl5eTkiIiICAmJipWeSFa2S1sJXduGxMfHiwkTJojatWuL+vXri7feekvbpSxEcbeih4eHxITF9u7dK0JDQ4Wzs7N44oknxJdffikKCwul5UlMTNT+/JJzHcp7KcXVq1fFwIEDhaurq5g4caKYMmWKzksmOzs7nVMzO3XqJGbPnq39OjU1VTg5OcmIplVyfVtZWYmQkBCxYcMGkZ+fb/B7s7OzxYgRI0ycsFhJThcXF/HKK69UOOyXk5MjdWhVCCEee+wx8d577wkh/pnYevv2bdGnTx/x2WefmSRDtQ8TlF5+1L9//wq/V8amLoD6NkYCdDd8KS0jIwMeHh7Slh/t3r0bnTp1Qo0aNbB79+4Kv1fmZiQlv7/g4GCcOnUKPXv2xJgxY/Dss8/qDbFcv34dHh4eipn8euXKFbzwwgvYvXs3rl27Ju1c9rLL4Ur2PSghex8EQwoLCzFz5kzMmTMH7du31xl20Wg02LFjh7RsPj4+WLt2Lbp06YL8/Hy4urpiy5Yt2s2vjh49iq5du0qdeFvyb3737l1FbNJTnpKcTk5Oejs5KlHpnUXd3NwQFxeHZs2aITExEc899xzOnTtX7RmqfRplrVq1tLPLXVxcFLO5UGmlN0Y6dOhQud+npOyinOOBExMTpTUOgG4DL7Oxv5+SRqtkDXJFKzDq1q2riEJg//79+Prrr/HDDz/gkUcewbJly6Qeu5uamgp3d3ftfyvd8ePHMXz4cGRmZiImJgbdunWTHUlH7969MX36dHz00Uf46aef4OjoiCeffFL7+ZEjRxSxDbVGo1F0IVBCo9GoohAAgJo1a2rnCdSvXx/JycnaXWSvX79ukgw8m0BlSpbuZWVl6RVXhYWFyM7OxtixY7Fs2TKJKf9x48YNrFy5EidPngQABAYGYuTIkVILFkD5E95KXLp0CZGRkVi1ahVu3LiBoUOHIjQ0FM2bN5cdTceePXvQsWNHvQmO9+7dw/79+9GlSxdJyYrNmzcPH3zwAV588UUsXry43EnMMl2/fh39+/dHXFwcnJycsGbNGvTr10/7eXBwMNq3b48PP/xQWkYrKys0b978vsvxZG81bmVlpfMgWh4lLG8GipdAPvPMMxgzZgzCwsLw888/Y8SIEdi0aRPc3Nzw+++/V3sGkxYDQUFB2LRpk97TzK1bt9C3b1+pXXRlJSUlITk5GV26dIGDg0O5T+KmtmbNGgghEBoaikWLFunMcre1tYWvry86dOggMeE/9uzZg2effRa1atVCu3btAAD/+9//cPPmTWzZskVqA2FlZYXZs2fDycmpwu8zyc5fFbCxsYGXlxdefvll9OnTR7vCpSyZJ64Byh22KlG/fn18+eWXitjK936ysrLg5OSkN1yVmZkJJycn2NraAiiefd6gQQOT7u5qZWWFadOm3fe6UcIBX2Xvj4Yo4XRXAEhJSUF2djZatmyJO3fuYNq0adi/fz8CAgKwYMECk/TEmLQYKO9p7OrVq/Dy8tJ21cuUkZGBQYMGYefOndBoNDh79iz8/f0RGhoKNzc3fPLJJ7IjAigem+/YsWO5jYMStGjRAh06dMDnn3+uvbEVFhZi/Pjx2L9/P44ePSotm5WVFRo2bFjhEkyNRoOUlBQTptJX0elwpd+X3dhaWVnhypUr2mGDEmfOnEG7du3ue6phdcvIyECdOnUq/f0tWrRAdHS04s6pKM3FxQWHDx+Gv7+/yX6mWnrU1JJTSUyy9dKRI0e0/33ixAntTn5AceOwdetWqbvmlTZlyhTY2NggPT1d56zrwYMHY+rUqYopBrp27YqioiKcOXMGV69e1RvTlt0tCxT3rmzcuFGnwbW2tsbUqVMRGRkpMVmx+Ph4xd8slD4WXzIpWKPRYMSIETq7NxYWFuLIkSPo2LGjrHhaVSkEAODcuXOKeDipiIwRXiX0jlaGWnIakpubi/Xr1yMnJwc9evRA48aNTfJzTVIMtG7dGhqNBhqNBkFBQXqfOzg44NNPPzVFlPuKiYnBtm3b9I6IDQgIqNJxmNXtjz/+wIsvvoi0tDRFPikCxccZnzx5Eo888ojO+ydPnpS+SY5abhZV7R4cP348Zs6cibp161ZTIl0l3bBCCDg7O8PBwUH7ma2tLdq3b48xY8aYJAtVP7VMMatqThlDLkDxSraCggJt+5efn48OHTrg+PHjcHR0xBtvvIHt27ebZOjXJMVAamoqhBDaU/VKdyXa2trCw8NDMTvm3blzx+AM1MzMTEXtWT927Fi0a9cOv/76K+rXr6+Yxq10L9CkSZMwefJkJCUloX379gCKi5hly5Zh3rx5siICUM9Nraq++eYbhIWFmawYWLVqFQDA19cXYWFhqjoulqqu9AqSypAxlAGgyqt/AgMDpeSMiYnBnDlztF9/++23SEtLw9mzZ+Ht7Y3Q0FDMnj0bv/76a/WHMcluBirSq1cv8e677wohijd/SElJEYWFhWLgwIFiwIABktP9w9HRUWdjHKUo2VCoZB/98l6yNx364IMPqrQf+bhx48S1a9eqMZFxlD6Jjx6cGn6PzGg8snKWnCtTYsiQIWLMmDHarw8dOiTq169vkiwmP67p7Nmz2Llzp8Fx7vfee8/UcfTMnz8fwcHBiI+PR35+Pt58800cP34cmZmZ2Ldvn+x4Wk888QSSkpJMNp5UWUof4y5R1dnOpn7iVpsrV64gLCwMsbGxuHr1ql7PixKGrcyNUnoD6cFZWVnpXCt//PEHZsyYof3a1dUVN27cMEkWkxYDX331FcaNG4e6devC09NT54+55HhR2Zo3b47Tp09j6dKlcHZ2RnZ2Nvr3748JEyagfv36suNpTZw4EdOmTcPly5fRokULvVUFspaaqWEzkgdRtnEjXSNGjEB6ejpmzJihqGErc8a/SfVr2rQptmzZgqlTp+L48eNIT0/X2QwrLS0N9erVM0kWkxYDs2fPxocffqg9lUtJXn75ZQQHB+Opp56Ct7c33n33XdmRKjRgwAAAQGhoqPY9JWz/unnzZvTq1Qs2NjbYvHlzhd/bp08fE6Wi6hYXF4e9e/eidevWsqNUKDIyEoMHD9ab/5Ofn4/vv/8ew4cPBwAsX77cZDfhskJDQw1ujHTnzh1MnDgRX3/9NYDilVkNGjSQEZGM5M0338SQIUPw66+/4vjx4+jduzf8/Py0n0dHR+Pxxx83SRaT7jMgazJJZTz11FM4ePAg8vPz4evri27duiEoKAhBQUHw9PSUHU/P/VY2yHpCL7tffXmUsuKhspydnZGYmKjIv93SZOUMDAzEt99+izZt2pj051aV0jdHAsrPeP36dXh6euLevXuSklWdku/5pcnMGRsbi19++QWenp6YOHGizgT2iIgIdO3aFU899VS15zBpz8DAgQMRExODsWPHmvLHVsquXbuQl5eH/fv3Y9euXdi1axe++eYbFBQUICAgQFscDBw4UHZUAMrtji89D0QJ+/lbmmHDhsHFxcXkP3fRokWYPn06li9fDl9fX5P//MoS5ewkeuHChfvuVlfdbt26BVF8kixu374Ne3t77WeFhYWIjo5W/L4YZallKENmzuDgYO1hVGWVndtUnUuHTdozMHfuXCxYsADPPPOMwXFu2Vu/lpWbm4v9+/fjt99+w5dffons7GxFPDmUSE5OxqJFi3T2/Z88ebIiDjMpz82bN6UervOglNAzkJubiyNHjhicfCt7yMXNzQ05OTm4d+8eHB0d9a5t2XvAt2nTBhqNBomJiWjWrJnO3vqFhYVITU3F008/jQ0bNkjLWHLyY3k0Gg0iIiIQHh5uwlT/TlxcHB577DFpy7IrO+Ry/vx5NGjQQDFL3MtTnT0YJi0GSo+F6AVRwNavJfLz83HgwAHs2rULO3fuxMGDB9GgQQN07dpV+8cj27Zt29CnTx+0bt0anTp1AgDs27cPiYmJ2LJlC3r06CE5IfDRRx/B19cXgwcPBlDcMxQVFYX69esjOjpa+sZDVTFu3DjMmjVL2mqCrVu3Yvjw4QZPMFPCkMuaNWsq/Fz2HvARERHa/y27t37JmR4DBgzQ7vsvw+7duyGEQFBQEKKionQO87K1tYWPj49i5ggUFhZi9erV2tUjZYtTpZwzY05DLkD1PpTw1ML/t2fPHp3G39vbG127dkXXrl3RpUsXvR0JZWvTpg1CQkL0Nu+ZPn06YmJipJ8aBhQXf99++y06duyI7du3Y9CgQVi/fj02bNiA9PR0xMTEyI4IQNlP3CUCAgLQs2dPvPfee9ImtpmDNWvWYPDgwTpd8EqTlpYGb29vRa/IeO2117B69Wo888wzBlePLFy4UFKyYiVDLm5ubjh79qzORkmFhYXYsmULpk+fjr///ltiyqqr1h5Kk+xmUEZeXp44deqUKCgokPHjDdJoNMLHx0d89tln4vLly7Lj3JednZ04c+aM3vunT58WdnZ2EhLps7e3F+np6UIIISZNmiReeeUVIURxRldXV5nRtH777Tfh7u6uyI2RSnN2dhZJSUmyY1QoKSlJhIeHiyFDhogrV64IIYSIjo4Wx44dk5xMX15enjh//rxIS0vTeSnFnj17xNChQ0WHDh3EhQsXhBBCREZGir1790pOVqxOnTri119/lR2jXCXXb3kva2trMXv2bNkxq6w6N0cy6UbMOTk5GDVqFBwdHdGsWTOkp6cDKF4zL3t72jfffBOenp54/fXX0aNHD0ycOBFRUVEGu2WVwN3dHYcPH9Z7//Dhw4qZZOTm5obz588DKO7m7t69O4DiyTqyu7VLTJw4EQMHDsSlS5dQVFSk81JKRgB4/vnnsWvXLtkxyrV79260aNECBw8exKZNm5CdnQ0ASExMlH6cbWlnz57Fk08+CQcHB/j4+MDPzw9+fn7w9fWtcBjTlKKiohASEgIHBwckJCQgLy8PQPHRxqW3rpXJ1tZWcRuelbZz507ExsZCCIGNGzdix44d2ldcXBzS09NVNffCJKqlxCjHpEmTxKOPPir27t0ratasqa1wfvrpJ9G6dWtTRinX7du3RXR0tHjzzTfF448/LmxsbESzZs3E+PHjxQ8//CA7nlZERIRwdXUV8+bNE3v27BF79uwRc+fOFa6urmLmzJmy4wkhhJgwYYLw8fER3bt3F3Xq1BG3b98WQgixbt060aZNG8npiqnhiVsIIe7cuSN69+4tXn75ZfHxxx+LxYsX67xka9++vfjkk0+EELpPLwcPHhReXl4yo+no2LGj6NKli4iOjhaHDh0Shw8f1nkpQevWrcWaNWuEELq/y4SEBFGvXj2Z0bQ+/vhjMX78eFFUVCQ7SoXOnTun+IxVUZ09AyYtBry9vcWBAweEELr/p86ePSucnZ1NGaXSMjIyRHh4uHBxcVFUt3FRUZFYsGCB8PLy0nZre3l5iUWLFinmjz8/P1/897//FZMmTRIJCQna9xcsWCC++uoricn+MXLkSLFixQrZMe5rxYoVokaNGsLJyUn4+PgIX19f7cvPz092PFGzZk2RkpIihNC9tlNTUxUzbCVE8ZkeJ0+elB2jQg4ODiI1NVUIofu7TE5OVszvsm/fvqJWrVrCz89P/Oc//xH9+vXTeSmJ0odchBAiLS3N4H27qKhIZ/hq7Nix1XZGikn3Gbh27ZrBLuw7d+4oZrJMUVER/vrrL+1eA/v27UN2dja8vb21Z7crgUajwZQpUzBlyhTcvn0bAPSWz8hmY2ODsLAwvfenTJkiIY1hS5cuxcCBA7F3715FL3cNDw9HREQEpk+fbvJjVivD1dUVly5d0utqP3ToELy8vCSl0hcYGKjYob8Snp6eSEpK0tuvIS4uTjGb97i6uqJfv36yY9xXVFQUXnrpJQwdOtTgkEt0dLTkhMX8/PwMrnrIzMyEn5+fdsjy888/r74Q1VJilOPJJ58US5YsEUL8cyKgEEK89tprIiQkxJRR9Hz00UeiV69ewsXFRWg0GtGwYUMxbNgwsXLlSm1OJcjJyRE///yzuHXrlt5nWVlZ4ueffxa5ubkSkhX7+eefRX5+vva/K3opgdKfuEu4ubkpejhj2rRponPnzuLSpUvak9ji4uKEv7+/+OCDD2TH04qNjRUdOnQQO3fuFNevXxdZWVk6LyWYM2eOCAwMFH/88YdwdnYWe/fuFd98841wd3fX3j+pctQw5CJE8YTHq1ev6r1/7tw54ejoaJoMQphuaWFcXBx69eqFYcOGYfXq1Xj11Vdx4sQJ7N+/H7t378ajjz5qqih6GjRogKeeegrdunVDt27dFDs5ZvHixdi8eTNiY2MNft69e3f069cPEyZMMHGyYmrbjtjT0xOTJk1S7BN3iSlTpsDd3R3vvPOO7CgG5efnY8KECVi9ejUKCwtRo0YNFBYW4sUXX8Tq1asVs5lLyb9x2Z5IIflMj7JZ5syZg7lz5yInJwcAYGdnh7CwMMyaNUtyOl3Xrl3D6dOnAQCPPPKIzhI+JXB0dMSJEyfg6+ursywvJSUFgYGByM3NlZpv6tSpAIrv62PGjNHZiriwsBAHDx6EtbW1SU7MNekwQefOnXH48GHMmzcPLVq0QExMDNq2bYsDBw6gRYsWpoyip6rrTatzW8iKfPvttzpHXJb1+uuvY+bMmdKKAbVtR5yfn4/BgwcruhAAim8M8+fPx7Zt29CyZUu94YwFCxZISlbM1tYWX331FWbMmIFjx44hOzsbbdq0QUBAgNRcZe3cuVN2hPvSaDQIDw/HG2+8gaSkJGRnZyMwMFBnoyTZSnbwi4yM1F7n1tbWGD58OD799FOdRk0mpQ+5HDp0CEBxAXj06FGdTa9sbW3RqlUrg0Ot1YGbDj0gWQdbuLm5ITExEd7e3gY/T09PR6tWrUx2BrYhzz//PEaPHo2QkBDFzAUpj9KfuEuUPta0LI1Go5gd38gyvPrqq/j999+xdOlS7Q6ocXFxmDRpEnr06FG9Y9tVMHfuXHzzzTf4+uuv0aNHD0RHRyMtLQ1TpkzBjBkzMHHiRNkRAQAjR47E4sWLpZwrUqLaewZu3bpV6e+V+YuoKlk11L1793Dt2rVyi4Fr165J32Lzxo0beOaZZ9CgQQOMHDkSI0aMUEQVbojSn7hLKPGJtqSLszKU8nsEgL1792L58uVISUnBDz/8AC8vL6xduxZ+fn7o3LmzlExVmZy8adOmakxSOVFRUdi4caPOaXq9e/eGg4MDBg0apJhiYPr06SgqKkJwcDBycnLQpUsX7ZCLUgoBAFi1ahUAICkpCcnJyejSpQscHBzKPVirOlR7MeDq6lrp/zNKGK9TumbNmuH3338vd35FTEwMmjVrZuJUumJjY5GWloZVq1YhMjISH374Ibp27YrRo0djwIAB0g4tMeTo0aPaY3ePHTum85kSezVk3izKKuniLJGQkIB79+7hkUceAQCcOXMG1tbWUucClaXU2eWyT0ysqpycHIPbYnt4eGjnOSiBGoZcgOJVAwMHDsTOnTuh0Whw9uxZ+Pv7Y9SoUXBzc8Mnn3xS/SGqe4birl27tK/Vq1cLT09PMX36dO2M8unTp4v69euL1atXV3cUo6rOzR8qsnz5clGzZk2xZcsWvc82b94satasKZYvX27yXBWJjY0VQ4cOFY6OjsLNzU2MHz9exMfHy46lKtevXxdBQUHabVZL/vZGjhwppk6dKjmdEJ988ol49tlnRWZmpva9zMxM8dxzz4mPP/5YYjJdapldrnRBQUFi4MCB4u7du9r3cnJyxMCBA0VwcLDEZOr00ksviZCQEHH+/Hmdv8utW7eKwMBAk2Qw6ZyB4OBgjB49Gi+88ILO+9999x2+/PJLRW+3WpbMI22HDRuG7777Dk2aNNE+hZ06dQpnzpzBoEGDsG7dOpNnqozbt2/ju+++wzvvvIOsrCzpwxmlKemJ25Dhw4fj6tWrWLFiBZo2bar929u2bRumTp2K48ePS83n5eVlsFfq2LFj6Nmzp2IOhFH67HIACAoKwqZNm/SO+r516xb69u2riPkhx44dQ0hICPLy8rSnjyYmJsLe3h7btm2T2juptiEXoHii47Zt29CqVSu9v8uWLVtqt/euTiZdTXDgwAF88cUXeu+3a9cOo0ePNmUUVfvmm2/Qp08ffPfddzhz5gyEEHjkkUcQERGBQYMGyY5nUGpqKlavXo3Vq1cjKytLe06BbBkZGRg0aJDc7rlKiImJwbZt2/ROzwwICEBaWpqkVP+4desWrl27pvf+tWvXtJtiKYHSZ5cDwK5du5Cfn6/3fm5uLvbu3Sshkb7mzZvj7Nmz+Pbbb3Hq1CkAwAsvvIChQ4fCwcFBaja1DbkAxaszDK3AyMzMNN2wqkn6H/7fww8/LN544w2999944w3x8MMPmzLKv1ad20Ia09y5c8WNGzek/Oy7d++KtWvXim7duglra2vh6+srIiIitCcZKoESuucqw8nJSXtKZemcf/31l6hdu7bMaEKI4t+jr6+viIqKEufPnxfnz58XGzduFH5+fmL48OGy42kpeUOfxMREkZiYKDQajdi5c6f268TERJGQkCDmzJkjfHx8pGak6tGrVy/x7rvvCiH+2ZCvsLBQDBw4UAwYMMAkGUxaDPz666/C3t5eNG/eXIwaNUqMGjVKtGjRQtjb2yvqOMy7d++KgwcPii1btihy17yqcHZ2NvnchoMHD4pXX31VuLq6Cnt7e/HCCy+I7du3K+bMhNLq1aunPaCm7D7wNWvWlBlNhxJuFhW5c+eOGDdunLCzs9MeE2trayvGjRsnsrOzZcfTKioqErNnzxY1a9bUnulhb2+v/d3KVPrYXUNHajs6OoqVK1dKy6e23UWFEKJbt24GH4aysrJEt27dTB+oHEePHhUeHh7i6aefFra2tuL5558XTZs2FfXq1TPZzqMm32fg/Pnz+Pzzz7VdS02bNsXYsWPRqFEjU8Yo19atWzF8+HCD+5crZYeyqpAxt8HKygqtWrXCqFGjMHToULi5uZnsZ1eVs7MzEhISEBAQoPO7io+PR0hICDIyMmRHBFA8RhscHIy2bdtix44d6NOnD44fP47MzEzs27cPDz30kOyIAIq7O5OTkwEADz30EGrWrCk5kWH5+fmKm12elpYGIQT8/f3x559/6uzmZ2trCw8PD6k7Oaptd1FAN3NpV69ehZeXFwoKCiQl05eVlYWlS5ciMTER2dnZaNu2LSZMmID69eub5Odz06EyAgIC0LNnT7z33nsGl86ojYxiICEhAW3btq3098vazREoXhv96KOPYtasWXB2dsaRI0fg4+ODIUOGoKioCBs3bjR5pvLIvlkQqcWRI0cAAK1bt8aOHTtQu3Zt7WeFhYXYunUrli9fjnPnzklKqDwmKQZK/mHup2XLltWc5P5cXFxw6NAhxTxp/VsyVz1UlqzdHAH1PHGnp6ejUaNGBlc4pKenl7sJVXWr7Mxtpczazs3NxaeffoqdO3fi6tWreltmJyQkSEr2j8jIyAo/Hz58uImSlC8yMhKDBw/Wm9yWn5+P77//XnpGKysr7bViqIlzcHDAp59+itDQUFNH06psuwiYpm00STFQ8g9T0Y9SStdSaGgoOnXqhFGjRsmOYhRqKAZkZ1TDE7e1tbXBI04zMjLg4eEh7doZOXJkpb6vZIc12YYOHYqYmBg8//zzqFevnl5x9f7770tK9o+yw2oFBQXIycmBra0tHB0dkZmZKSnZP5T691hC6UMuQOXaRcB0baNJlhampqaa4scYhVrOtyfjKHniDg8PN/iZrCfuskQ5+x5kZ2fD3t5eQqJiVW3kL1y4gAYNGkg7GOqXX35BdHS0dj99JTJ0rsjZs2cxbtw4vPHGGxIS6Svv7/HChQuKWNrn4+MDQNmHpSmtXTRJMVDyD1NZMseQ161bh5iYGNjb22PXrl06f/AajUZ1xcCTTz4pfd2vkvn5+ZX7hOPn5yf9Cadk/3+NRoMZM2YYPOK0devWktJVXWBgoLQhIaB4cyRnZ2cpP/vfCAgIwLx58zBs2DDt5GsZ2rRpA41GA41Gg+DgYNSo8U8TUlhYiNTUVDz99NPS8pWl5CGX0u3inj170LFjR53fJ1B8Fs3+/fur3IY+CJNuOlRZ33zzDcLCwqQUA+Hh4YiIiFD8+faV7aaTtde6Wij1ibuEko44NQbZ85U/+eQTvPXWW/jiiy9McoM1pho1akjfybFv374AgMOHDyMkJERnFYatrS18fX0xYMAASen0TZ48WefrskMusuc2lOjWrZvB+3lWVha6detmPsMEVSXzhqGW8+3L+x3l5eXpNBhkmFqeuEtOKxw5ciSWLFmiyqdaJWnXrh1yc3Ph7+8PR0dHvWFAJYzHb968WedrIQQuXbqkc1ywLCVzKnx9fTF48GBFFMwVUcOQC1D+Q0lGRobJlucqshiQ6eWXX8b69esVe779kiVLABQ3YitWrNCpzAsLC7Fnzx40adJEVrwHMmzYMJMfX62WJ+7Ss/Vffvnlcr9PKbP1le6FF17AxYsXMWfOHIMTCJWg5Om7hEajgbu7O4KCghSzPXZFf4tKp5QhF+Cf61uj0WDEiBE6qzMKCwtx5MgRdOzY0SRZWAyUofTz7RcuXAiguBH74osvdGbElnTTGTr/QZbc3FwcOXLE4DKuPn36AICUs8/V8sSthMlY5mT//v04cOCA9nAdJSq5TkrOeig9E14pCgsLsXDhQmzYsAHp6el6ZykooYelIkoYcgH+ub6FEHB2dtaZ32Vra4v27dtjzJgxJsnCYqAMpZ9vXzIDtVu3bti0aZOid/dT8m6OanniVsqSPGORfQ01adIEd+/elZqhIjdv3kR4eDjWr1+v7eJ2c3PDkCFDMHv2bL2TDGWJiIjAihUrMG3aNLz77rsIDw/HuXPn8NNPP+G9996THU9LyUMuwD/Xt6+vL8LCwqTu2KnIHQhlrzsn41Dybo5qWx9vLmRf2zExMYiIiMCHH35ocOmwqYerSsvMzESHDh1w8eJFDB06FE2bNgUAnDhxAt999x0aNWqE/fv3K+IB4KGHHsKSJUvwzDPPwNnZGYcPH9a+98cff+C7776THREA9OZ+lR1yUdJeIrIpshgYN24cZs2aJWU1QQmln28PFK/p3bx5s8FuOtnDGYD57eZI5QsNDcXixYv1hlvu3LmDiRMn4uuvvwZQfDZJgwYNpG34UtI4lL2WS65vmb1Vr7/+OmJjY/H777/rFc+XL19Gz549ERwcrB0qlKlmzZo4efIkvL29Ub9+ffz6669o27YtUlJS0KZNG2RlZcmOqEPJQy5A8RLnitqXlJSUas9g8mECpY4hl1DL+faxsbHo06cP/P39cerUKTRv3hznzp2DEKJK5wJUp+effx67du1iMWAB1qxZg3nz5ukVA3fv3kVkZKS2GJB9IFnJXBEl+umnn7B8+XKDvWienp6YP38+xo4dq4hioGHDhrh06RK8vb3x0EMPISYmBm3btsVff/2lt0WxLGoZcgGKC8HSCgoKcOjQIWzdutVkqx5MWgwoeQy5xJQpU2BjY4P09HRtNx0ADB48GFOnTlVMMfD2228jLCwMERERcHZ2RlRUFDw8PDB06FDFbPrB3RzN361btyCKj0LH7du3dZaaFRYWIjo6Wm/ttExdu3aVHaFcly5dQrNmzcr9vHnz5rh8+bIJE5WvX79+iI2NxRNPPIGJEydi2LBhWLlyJdLT0zFlyhTZ8Socclm9ejViY2MVM+QC6O+HUGLZsmWIj483SQaTDhMoeQy5hKenJ7Zt24ZWrVrpjG+mpKSgZcuWyM7Olh0RAHTG6dzc3BAXF4dmzZohMTERzz33nCJO41q5ciXGjh0Le3t71KlTR283R1N0fVH1Kn0gjCEajQYREREGt3uW5ebNm/jzzz8N9k7K3ITGy8sL69evR+fOnQ1+vnfvXgwePFgRs+DL+uOPP7B//34EBATg2WeflR1HVUMuFUlJSUHr1q1x69atav9ZJu0ZuHLlCqZOnarYQgAoHuMsvQFNiczMTMV0fwHFY3Yl8wTq16+P5ORk7VOFoZ4XGdSymyM9uJ07d0IIgaCgIERFRekcFWtrawsfHx80aNBAYkJdW7ZswdChQ5GdnQ0XFxe9AlVmMRASEoLw8HBs375db+OwvLw8zJgxQzG9fmW1b98e7du3lx1DS01DLhXZuHGjzjVVnUxaDKhhDPnJJ59EZGQkZs2aBaD4BlFUVIT58+ejW7duktP9o3379oiLi0PTpk3Ru3dvTJs2DUePHsWmTZsUc1GqZTdHenAl3e6pqanw9vZW3CTbsqZNm4bQ0FDMmTPHYNEv08yZM9GuXTsEBARgwoQJaNKkCYQQOHnyJD777DPk5eVh7dq1smMCAObOnYt69erpHQH89ddf49q1a3jrrbckJSumpiEX4J8zH0oIIXD58mVcu3YNn332mUkymHSYICcnBwMHDoS7u7tix5DVcr59SkoKsrOz0bJlS9y5cwfTpk3TdtMtWLBAEfuuT5kyBe7u7ordzZGMa+/evVi+fDlSUlLwww8/wMvLC2vXroWfn1+5Xd+mVrNmTRw9elSxy5ZTU1Mxfvx4xMTEaLcc12g06NGjB5YuXYrGjRtLTljM19cX3333nd7ueAcPHsSQIUOkn8intiGXiIgIna+trKzg7u6Op556ymQ7ypq0GFDLGLKSz7cfPnw4li1bpp21nZiYiMDAQL3CSgkmTZqEyMhItGrVSpG7OZLxREVF4aWXXsLQoUOxdu1anDhxAv7+/li6dCmio6MVc2BW//79MWTIEAwaNEh2lArduHEDZ8+eBQA0btzYZF3FlWVvb4+TJ0/Cz89P5/2UlBQEBgYiNzdXUrJioaGhSE5OLnfIJSQkBP7+/tpVLmTiYsDT0xOTJk1S9Bhyyfn2hro7lXC+fdnTCl1cXKQeCVuRioZVNBoNduzYYcI0VJ3atGmDKVOmYPjw4ToTbw8dOoRevXpJ7ZItvQvdtWvXMHPmTIwcOdJg72TJ8maqWEBAAN5//30MGzZM5/21a9fi/fffl/5gd+HCBbRr1w52dnblDrnEx8dLX+pa4uLFi4iKisKZM2cAAI888gj69+8PLy8v04UQJuTm5iaSkpJM+SOrzMrKSly5ckXv/evXrwsrKysJiXRpNBqdfE5OTiI5OVliIiIhHBwcRGpqqhBC928yOTlZ2NnZSUxWfM1U5qWE61stPvroI1GnTh3x9ddfi3Pnzolz586JlStXijp16og5c+bIjieEECIlJUU8/fTTwsrKSuffOCQkRJw9e1Z2PK1ly5YJOzs7odFoRK1atUStWrWERqMRdnZ2YtmyZSbLYdIJhEo/ERBQ/vn2aqSG3Rzp3/H09ERSUhJ8fX113o+Li5Pea1V2+SD9e2+88QYyMjIwfvx47aome3t7vPXWW3j77bclpyvm5+eH3377TdFDLr/++ismTZqE119/HdOmTdMORV+6dAn//e9/MXnyZPj6+qJ3797VnsWkwwRKHkMuOd9+8eLFGDNmjMHz7a2trbFv3z5ZEQEUTyzZsWOH9g+6Y8eO2LBhAxo2bKjzfS1btpQRT0d5uzmGhoYqajdH+vfmzp2Lb775Bl9//TV69OiB6OhopKWlYcqUKZgxYwYmTpwoO2K5bt68qajd6NQkOzsbJ0+ehIODAwICAhS1/FoNnnrqKXTu3BmzZ882+Pm7776LuLg47Nq1q9qzmLQYUPIYckm23bt3o0OHDnrn25ecKhUQECArIoB/Nnkx9M9W8r5SdnMcPnw4rl69ihUrVqBp06baceRt27Zh6tSpOH78uOyIZCRCCMyZMwdz585FTk4OAMDOzg5hYWHaZbpK8NFHH8HX1xeDBw8GAAwcOBBRUVGoX78+oqOjFX20sVJduHABAPQeSOj+XFxc8Ndff+GRRx4x+Pnp06fx2GOPmWTTIUUeVCST0s+3T0tLq9T3KWFpoVp2cyTjyc/PR1JSErKzsxEYGAgnJyfZkXT4+fnh22+/RceOHbF9+3YMGjQI69evx4YNG5Ceno6YmBjZEVWhqKgIs2fPxieffKK9jp2dnTFt2jSEh4crdoK40txvqWtKSgpatGiBO3fuVHsWkx9UBChzDFkt59tXtZEfP348Zs6cKeUESLXs5kjGY2tri8DAQNkxynX58mXtDPJffvkFgwYNQs+ePeHr64snnnhCcjr1CA8Px8qVKzFv3jx06tQJQPH8kA8++AC5ubn48MMPJSdUh2bNmuHnn38u9zyHn376qcLNk4zJpMWAkk8ErFWrlrSfXZ2++eYbhIWFSSkG1LKbIz2Y0gX0/cguoku4ubnh/PnzaNSoEbZu3aodqxVCKGJoTS3WrFmDFStW6CzFbNmyJby8vDB+/HgWA5U0YcIEjBs3DnZ2dnjllVdQo0Zxk3zv3j0sX74c7777rsl2IDRpMaDkEwFXrVol7WdXJ5mjQPPnz0dwcDDi4+ORn5+PN998U2c3R1I3NRbQ/fv3x4svvoiAgABkZGSgV69eAIBDhw4pZnc/NcjMzDS4M16TJk2QmZkpIZE6vfzyyzh69Chee+01vP3223jooYcghNDuMDtp0iSMGDHCJFlMvukQx5BNq/TvWQYl7+ZIlqegoACLFy/G+fPnMWLECLRp0wYAsHDhQjg7O2P06NGSE6rDE088gSeeeAJLlizReX/ixIn466+/8Mcff0hKpk5//PEH1q1bp10C+fDDD2PIkCEmPWfGpMWAs7MzEhISEBAQoNNIxcfHIyQkBBkZGaaKYjFkFgNK382RjCcoKAibNm3SW6J369Yt9O3bl7tNmpndu3fjmWeegbe3Nzp06AAAOHDgAM6fP4/o6Gg8+eSTkhOap+qcA2bSYqB379549NFHMWvWLDg7O+PIkSPw8fHBkCFDUFRUhI0bN5oqisWQWQyU3Tq5REZGBjw8PDhGa0asrKxw+fJlvX/rq1evwsvLCwUFBZKSFW9H3KtXL9jY2OhsTWwItyOuvL///hvLli3DqVOnAABNmzbF+PHjFXVktbmpzu3nTTpngGPIloW7OZq/I0eOaP/7xIkTOmcQFBYWYuvWrabdX92Avn37aguVvn37lvt9StmfQy0aNGigN1HwwoULeOWVV/Dll19KSmXeqvPZ3aTFQPPmzXHmzBksXboUzs7OyM7ORv/+/TmGXI2GDRsGFxcXk/7Mkt0cNRoNZsyYYXA3x9atW5s0E1WP1q1bQ6PRQKPRICgoSO9zBwcHfPrppxKS/aP0dsTcmrh6ZWRkYOXKlSwGVMikxUDJGHJ4eLjBzziGXDW5ubk4cuQIrl69qneTK+nu/Pzzz02e69ChQwCKq9ijR4/q7ebYqlUrhIWFmTwXGV9qaiqEEPD398eff/4Jd3d37We2trbw8PCAtbW1xIREVBkmLQb8/PzKHUP28/NjF10VbN26FcOHD8f169f1PpPd3blz504Ayt/Nkf69kk2wlPzEXXbGe0UmTZpUjUmIlMukEwitrKxw5coVnacHoHiL3cDAQJNsuWguAgIC0LNnT7z33nuoV6+e7Dg6KrsZjVI2oqF/LzIyssLPhw8fbqIk+vz8/Cr1fRqNBikpKdWcxrwlJiaibdu2fLCrJtU5IdwkPQMcQza+K1euYOrUqYorBAB1bkZD/87kyZN1vi4oKEBOTg5sbW3h6OgotRhITU2V9rPNzf0K/Zs3b5omiIWqzjlgJikGOIZsfM8//zx27dqFhx56SHYUPea6myOV78aNG3rvnT17FuPGjcMbb7whIdH9lXSKyj4XRU3uV+jXqlVLauGnZrLngJl0mIBjyMaTk5ODgQMHwt3dHS1atICNjY3O5xz7JCWIj4/HsGHDtGvRlWDlypVYuHChdre3gIAAvP7669x9sBpcuHABDRo04CmG96GEOWAmKQY4hmx8K1euxNixY2Fvb486deroPN1w7JOU4vDhw+jSpYtJzmOvjPfeew8LFizAxIkTdXbOW7p0KaZMmYKZM2dKTmheqnOTHHOihDlgJikGRo4cWanvY/dy5Xl6emLSpEmYPn06q26SruzOfkIIXLp0CUuXLkWjRo3w22+/SUqmy93dHUuWLMELL7yg8/66deswceJEg09m9OBkn42iFi4uLjh06JDUYV+TzBlgI298+fn5GDx4MAsBUoSyO/tpNBq4u7sjKChI6mmkZRUUFKBdu3Z67z/66KO4d++ehEREypgDZtI5A2Q8U6ZMgbu7O9555x3ZUYi0rl27BgB6y4eVYuLEibCxscGCBQt03g8LC8Pdu3exbNkyScnME3sGKkcJc8BMuukQGU9hYSHmz5+Pbdu2oWXLlnp/PGVvdkTV5ebNmwgPD8f69eu1qwrc3NwwZMgQzJ49W+8kQ1MrWdoMFPdYrFixAjExMdrjYQ8ePIj09HTOgidp1q1bh5iYGNjb22PXrl16c8BMUQywZ0ClunXrVu5nGo2GR8aSSWRmZqJDhw64ePEihg4diqZNmwIoPrTou+++Q6NGjbB//364ublJy1jRtVIarxvj4wTCylHCHDAWA0T0wF5//XXExsbi999/15sFffnyZfTs2RPBwcFYuHChpIQkE4cJKqd27dr466+/pM4Z4OwzlUtKSsK2bdtw9+5dANV7xCVRWT/99BM+/vhjg8uhPD09MX/+fPz4448SklF1Cg0Nxe3bt/Xev3PnDkJDQ7VfnzhxQnt+BZXv5Zdfxvr166VmYM+ASmVkZGDQoEHYuXMnNBoNzp49C39/f4SGhsLNzU1RM7jJfNnZ2SE5ORkNGzY0+PmFCxfQuHFj5ObmmjhZ+eLj47Fhwwakp6cjPz9f5zPudVI51tbWBg+du379Ojw9Pbkyo4omTZqEyMhItGrVStocMPYMqNSUKVNgY2OD9PR0nbMeBg8ejK1bt0pMRpakbt26OHfuXLmfp6amonbt2qYLdB/ff/89OnbsiJMnT+LHH39EQUEBjh8/jh07dvBMjUq4desWsrKyIITA7du3cevWLe3rxo0biI6O1isQ6P6OHj2KNm3awMrKCseOHcOhQ4e0r8OHD5skA1cTqFRMTAy2bdum90QWEBCAtLQ0SanI0oSEhCA8PBzbt2/XOXMEAPLy8jBjxgw8/fTTktLpmzNnDhYuXIgJEybA2dkZixcvhp+fH1599VXUr19fdjzFc3V1hUajgUajwcMPP6z3uUajQUREhIRk6lZy7LtMLAZU6s6dOzo9AiUyMzNhZ2cnIRFZopkzZ6Jdu3YICAjAhAkT0KRJEwghcPLkSXz22WfIy8vD2rVrZcfUSk5OxjPPPAOg+JC0O3fuQKPRYMqUKQgKCmJDdh87d+6EEAJBQUGIiorS6fWxtbWFj48PGjRoIDGhuiUlJSE5ORldunSBg4MDhBAmO0iLxYBKPfnkk4iMjMSsWbMAFFfkRUVFmD9/fqWXUhH9Ww0bNsSBAwcwfvx4vP322zonAfbo0UO7HbFSuLm5aSe+eXl54dixY2jRogVu3ryJnJwcyemUr2vXrgCKh3+8vb154qORlDcHbNSoUSabA8ZiQKXmz5+P4OBgxMfHIz8/H2+++SaOHz+OzMxM7Nu3T3Y8siB+fn747bffcOPGDe1JgI0bN1bUXIESXbp0wfbt29GiRQsMHDgQkydPxo4dO7B9+3YEBwfLjqcaPj4+2Lt3L5YvX46UlBT88MMP8PLywtq1a+Hn54fOnTvLjqgqpeeAlezVARTPAZs6dSqLASpf8+bNcebMGSxduhTOzs7Izs5G//79MWHCBI59khRubm54/PHHZceo0NKlS7UrG8LDw2FjY4P9+/djwIABePfddyWnU4+oqCi89NJLGDp0KBISEpCXlwcAyMrKwpw5cxAdHS05obooYQ4YlxaqVHp6Oho1amSwmy49PR3e3t4SUhGRJWjTpg2mTJmC4cOH62wsdOjQIfTq1QuXL1+WHVFVnJ2dkZCQgICAAJ3fZ3x8PEJCQpCRkVHtGbi0UKX8/Py0h8KUlpGRAT8/PwmJiJTP2toaV69e1Xs/IyMD1tbWEhKp0+nTp9GlSxe992vVqoWbN2+aPpDKlcwBKyFjDhiHCVSqvFmm2dnZsLe3l5CISPnK6wjNy8vTWxpJ5fP09ERSUhJ8fX113o+Li+PWww9ACXPAWAyoTMkJbBqNBjNmzNBZXlhYWIiDBw+idevWktIRKdOSJUsA/HNqoZOTk/azwsJC7NmzB02aNJEVT3XGjBmDyZMn4+uvv4ZGo8Hff/+NAwcOICwsDDNmzJAdT3WUMAeMcwZUpqTLaPfu3ejQoYPO04ytrS18fX0RFhaGgIAAWRGJFKdk6CwtLQ0NGzbUGRIouW5mzpyJJ554QlZEVRFCYM6cOZg7d652SaadnR3CwsK0y52p8pQwB4zFgEqNHDkSS5YsgbOzs+woRKrRrVs3bNq0SeqRyuYkPz8fSUlJyM7ORmBgoE6PC1VeeWc9ZGRkwMPDA4WFhdWegcWAyvTv379S38cDV4jur7CwEEePHoWPjw8LBJLGysoKV65cgbu7u877aWlpCAwMxJ07d6o9A+cMqAwPUyF6cK+//jpatGiBUaNGobCwEF26dMGBAwfg6OiIX375BU899ZTsiIpV2QcRgA8jlaWkOWAsBlRm1apVsiMQqdYPP/yAYcOGAQC2bNmCc+fO4dSpU1i7di3Cw8O5e2cF+CBifIcOHQJQPAfj6NGjenPAWrVqhbCwMJNk4TABEVkMe3t7JCUloWHDhnjllVfg6OiIRYsWITU1Fa1atcKtW7dkRyQLpIQ5YOwZICKLUa9ePZw4cQL169fH1q1b8fnnnwMAcnJyuOlQFQQFBWHTpk1wdXXVef/WrVvo27cvduzYISeYypQeenn55ZfL/T5TDLuwGCAiizFy5EgMGjQI9evXh0ajQffu3QEABw8e5D4DVbBr1y7k5+frvZ+bm4u9e/dKSKROShp6YTFARBbjgw8+QPPmzXH+/HkMHDgQdnZ2AIqXdk2fPl1yOuU7cuSI9r9PnDihcwZBYWEhtm7dCi8vLxnRVElJc8A4Z4CIiCrFyspKuzGOoabDwcEBn376KUJDQ00djf4lHlRERGavd+/eyMrK0n49b948nQN1MjIyEBgYKCGZuqSmpiI5ORlCCPz5559ITU3Vvi5evIhbt26xEFAp9gwQkdkru8Obi4sLDh8+rD1U58qVK2jQoIFJdnojUiLOGSAis1f2mYfPQP9O6eN2DRk+fLiJkpCxsBggIqIqmTx5ss7XBQUFyMnJga2tLRwdHVkMqBDnDBCR2dNoNHonwhk6IY4q58aNGzqv7OxsnD59Gp07d8a6detkx6MHwDkDRGT2rKys0KtXL+1Swi1btiAoKAg1a9YEAOTl5WHr1q2cM/AvxcfHY9iwYTh16pTsKFRFHCYgIrNXdne3kvMJSmPX9r9Xo0YN/P3337Jj0ANgzwARURkXLlxAgwYNYGXFkVRDNm/erPO1EAKXLl3C0qVL0ahRI/z222+SktGDYjFARFRG2aWHpKtskaTRaODu7o6goCB88sknqF+/vqRk9KA4TEBEVAafkSpWVFQEALh27RoAwN3dXWYcMgL2gRERUaXdvHkTEyZMQN26deHp6QlPT0/UrVsXr732ms6ujqQu7BkgIqJKyczMRIcOHXDx4kUMHToUTZs2BVB8aNHq1asRGxuL/fv3w83NTXJSqioWA0REVCkzZ86Era0tkpOTUa9ePb3PevbsiZkzZ2LhwoWSEtKD4jABEVEZ3JDIsJ9++gkff/yxXiEAAJ6enpg/fz5+/PFHCcno32IxQERUBicQGnbp0iU0a9as3M+bN2+Oy5cvmzARGQuLASKyGKGhobh9+7be+3fu3NE5evfEiRPw8fExZTRVqFu3Ls6dO1fu56mpqahdu7bpApHRcJ8BIrIYZY8yLnH9+nV4enri3r17kpKpQ2hoKJKTk7F9+3bY2trqfJaXl4eQkBD4+/vj66+/lpSQHhQnEBKR2bt16xaEEBBC4Pbt27C3t9d+VlhYiOjoaL0CgfTNnDkT7dq1Q0BAACZMmIAmTZpACIGTJ0/is88+Q15eHtauXSs7Jj0A9gwQkdmzsrKqcFKgRqNBREQEwsPDTZhKnVJTUzF+/HjExMRo51ZoNBr06NEDS5cuRePGjSUnpAfBYoCIzN7u3bshhEBQUBCioqJ0xrVtbW3h4+ODBg0aSEyoPjdu3MDZs2cBAI0bN+ZcAZVjMUBEFiMtLQ3e3t5cOkhUBlcTEJHF8PHxQVxcHIYNG4aOHTvi4sWLAIC1a9ciLi5OcjoieVgMEJHFiIqKQkhICBwcHJCQkIC8vDwAQFZWFubMmSM5HZE8LAaIyGLMnj0bX3zxBb766ivY2Nho3+/UqRMSEhIkJiOSi8UAEVmM06dPo0uXLnrv16pViyfukUVjMUBEFsPT0xNJSUl678fFxcHf319CIiJlYDFARBZjzJgxmDx5Mg4ePAiNRoO///4b3377LcLCwjBu3DjZ8Yik4Q6ERGQxpk+fjqKiIgQHByMnJwddunSBnZ0dwsLCMHHiRNnxiKThPgNEZHHy8/ORlJSE7OxsBAYGwsnJSXYkIqlYDBAREVk4DhMQkVnr379/pb9306ZN1ZiESLlYDBCRWatVq5bsCESKx2ECIiIiC8elhURkMYKCggxuLnTr1i0EBQWZPhCRQrBngIgshpWVFS5fvgwPDw+d969evQovLy8UFBRISkYkF+cMEJHZO3LkiPa/T5w4gcuXL2u/LiwsxNatW+Hl5SUjGpEisGeAiMyelZUVNBoNAMDQLc/BwQGffvopQkNDTR2NSBFYDBCR2UtLS4MQAv7+/vjzzz/h7u6u/czW1hYeHh6wtraWmJBILhYDREREFo5zBojIYkRGRlb4+fDhw02UhEhZ2DNARBbDzc1N5+uCggLk5OTA1tYWjo6OyMzMlJSMSC7uM0BEFuPGjRs6r+zsbJw+fRqdO3fGunXrZMcjkoY9A0Rk8eLj4zFs2DCcOnVKdhQiKdgzQEQWr0aNGvj7779lxyCShhMIichibN68WedrIQQuXbqEpUuXolOnTpJSEcnHYQIishhWVrqdoRqNBu7u7ggKCsInn3yC+vXrS0pGJBeLASKyONeuXQMAnc2HiCwZ5wwQkUW4efMmJkyYgLp168LT0xOenp6oW7cuXnvtNYMnGRJZEvYMEJHZy8zMRIcOHXDx4kUMHToUTZs2BVB8aNF3332HRo0aYf/+/Xr7EBBZChYDRGT2Xn/9dcTGxuL3339HvXr1dD67fPkyevbsieDgYCxcuFBSQiK5WAwQkdnz9fXF8uXLERISYvDzrVu3YuzYsTh37pxpgxEpBOcMEJHZu3TpEpo1a1bu582bN8fly5dNmIhIWVgMEJHZq1u3boVP/ampqahdu7bpAhEpDIsBIjJ7ISEhCA8PR35+vt5neXl5mDFjBp5++mkJyYiUgXMGiMjsXbhwAe3atYOdnR0mTJiAJk2aQAiBkydP4rPPPkNeXh7i4+PRqFEj2VGJpGAxQEQWITU1FePHj0dMTAxKbnsajQY9evTA0qVL0bhxY8kJieRhMUBEFuXGjRs4e/YsAKBx48acK0AEFgNEREQWjxMIiYiILByLASIiIgvHYoCIiMjCsRggIiKycCwGiIiILByLASIiIgvHYoCIiMjCsRggIiKycP8HANelr7Xb2lsAAAAASUVORK5CYII=" id="318" name="Google Shape;318;p21"/>
          <p:cNvSpPr/>
          <p:nvPr/>
        </p:nvSpPr>
        <p:spPr>
          <a:xfrm>
            <a:off x="155575" y="-136525"/>
            <a:ext cx="296863" cy="296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descr="data:image/png;base64,iVBORw0KGgoAAAANSUhEUgAAAgMAAAJICAYAAAD8ROf4AAAAOXRFWHRTb2Z0d2FyZQBNYXRwbG90bGliIHZlcnNpb24zLjYuMCwgaHR0cHM6Ly9tYXRwbG90bGliLm9yZy89olMNAAAACXBIWXMAAA9hAAAPYQGoP6dpAABlaUlEQVR4nO3deViU5f4G8HtAVgFBBVGULSnF3azc0gSVtJO55FKaKWq5pKZSWWSFmpqn3NLK0lSsTBMrLVIMV9QsDor7wiKouYKiiCzC8/uDHxPDDAg2zPO+M/fnuuY6McN1cR/kfZ/v+6waIYQAERERWSwr2QGIiIhILhYDREREFo7FABERkYVjMUBERGThWAwQERFZOBYDREREFo7FABERkYVjMUBERGThWAwQERFZuBqV/cYeVgOrM4dRbPs7UXaESglp0Ep2BCIishDbi3647/dUuhhQAzayREREVWdWxQARkWxq6KHkgxOVxWKAiMiI2NCSGrEYIIP4dEP0YHjtkBqxGCCDeLMgIrIcLAaIiIyIhTSpEfcZICIisnAsBoiIiCycWQ0TqGHiDsBuRCIiUhazKgbYyBIREVWdWRUD7BkgIiKqOrMqBtjIEpFsango4b2SyjKrYoCISDY2tKRGZlUMqKEiB3izICIiZTGrYoCNLBHJpoaHEt4rqSyzKgaIiGRjQ0tqxE2HiIiILByLASIiIgvHYoCIiMjCcc4AEZERcQIhqRGLASIiI2JDS2rEYoCIyIjYM0BqZFbFgBouQoAXIpE54/VNamRWxQAvQiIioqozq2KAPQNERERVZ1bFABtZIiKiquM+A0RERBaOxQAREZGFYzFARERk4VgMEBERWTgWA0RERBbOrFYTEBHJpoYlzlx5RWWxGCAiMiI2tKRGZlUMqKEiB3izICIiZTGrYoCNLBHJpoaHEt4rqSyzKgaIiGRjQ0tqxNUEREREFo49A0RERsRhAlIjFgNEREbEhpbUiMMEREREFo49A0RERsRhAlIjFgNEREbEhpbUiMMEREREFo49A0RERsRhAlIj9gwQERFZOPYMEBEZEZ+6SY1YDBARGRGHCUiNWAwQERkRG1pSIxYDRERGxJ4BUiMWA0RERsSGltSIxQAZxKcbogfDa4fUiMUAGcSbBRGR5WAxQERkRCykSY246RAREZGFM6ueATWM1QF8ciAiImVhzwAREZGFM6ueAT5xExERVR17BoiIiCwciwEiIiILZ1bDBGQ8apiMyWEhIiLjYDFABrGhJXowLKRJjThMQEREZOHYM0BEZER86iY1YjFARGREHCYgNeIwARERkYVjzwARkRHxqZvUiD0DREREFo7FABERkYVjMUBERGThOGeADOKMaCIiy8FigAxiQ0v0YFhIkxqxGCAiMiI2tKRGLAaIiIyIPQOkRpxASEREZOFYDBAREVk4sxomUEP3HMAuOiJzxuub1MisigFehEQkmxoeSnivpLI4TEBERGThzKpngIhINj51kxqxZ4CIiMjCmVXPgBrG6gA+ORARkbKYVTHARpaIZFPDQwnvlVQWhwmIiIgsnFn1DBARycanblIj9gwQERFZOPYMEBEZEecMkBqxGCAiMiI2tKRGLAaIiIyIPQOkRiwGiIiMiA0tqRGLASIiI2LPAKkRiwEiIiNiQ0tqxGKAiMiI2DNAasR9BoiIiCwciwEiIiILx2KAiIjIwrEYICIisnCcQEhEZEScnEdqxGKAiMiIuJqA1IjFABGREbGhJTUyq2JADRU5wJsFEREpi1kVA2xkiUg2NTyU8F5JZXE1ARERkYUzq54BMh4+3RARWQ4WA2QQG1qiB8Nrh9SIwwREREQWjsUAERGRhWMxQEREZOFYDBAREVk4TiAkIjIirsQhNWLPABERkYUzq54BNVTkAKtyInPG65vUyKyKAV6ERCSbGh5KeK+kssyqGCAiko0NLakR5wwQERFZOBYDREREFo7FABERkYXjnAEiIiPiBEJSI7MqBtRwEQK8EInMGa9vUiOzKgZ4ERKRbGp4KOG9ksoyq2KAiEg2NrSkRpxASEREZOHYM0BEZEQcJiA1YjFARGREbGhJjThMQEREZOHYM0BEZEQcJiA1MqtiQA0XIcALkcic8fomNeIwARERkYUzq54BVuRERERVZ1bFABGRbGoYruSDE5XFYoCIyIjY0JIacc4AERGRhWPPABGREXGYgNSIxQARkRGxoSU14jABERGRhWMxQEREZOFYDBAREVk4FgNEREQWzqwmEKphFi/ACUZERKQsZlUMsJElItnU8FDCeyWVZVbFABGRbGxoSY1YDBARGRF7BkiNWAwQERkRG1pSI64mICIisnDsGSAiMiIOE5AasWeAiIjIwrEYICIisnAcJiAiMiJ2wZMasRggIjIizhkgNeIwARERkYVjzwARkRHxqZvUyKyKATV0zwG8WRARkbKYVTHARpaIiKjqzKoYYM8AERFR1ZlVMcBGloiIqOq4moCIiMjCmVXPABGRbGoYrmQvKpXFYoCIyIjY0JIasRggIjIi9gyQGrEYIIN4QyN6MPy7JDViMUAG8YZGRGQ5WAwQERkRe9VIjcyqGFDDRQjwQiQyZ7y+SY24zwAREZGFYzFARERk4cxqmIDdc8ajhiEX/nsTERmHWRUDZDxsaImILAeHCYiIiCwcewbIIA4TED0YXjukRiwGiIiMiA0tqRGLATKINzQiIsvBOQNEREQWjsUAERGRheMwARGREXECIakRewaIiIgsHHsGiIiMiE/dpEYsBoiIjIjDBKRGLAaIiIyIDS2pkVkVA2qoyAHeLIiISFnMqhhgI0tERFR1XE1ARERk4VgMEBERWTgWA0RERBbOrOYMEBHJpoaJzJxfRWWxZ4CIiMjCmVXPgBoqcoBVOZE54/VNamRWxQAvQiIioqozq2KAiEg2NfRQ8sGJymIxQERkRGxoSY04gZCIiMjCsWeAiMiIOExAasRigIjIiNjQkhqxGCAiMiL2DJAamVUxoIaLEOCFSGTOeH2TGnECIRERkYUzq54BVuREJJsaeih5r6Sy2DNARERk4cyqZ4CISDY+dZMasWeAiIjIwrFngIjIiDhngNSIxQARkRGxoSU1YjFARGRE7BkgNWIxQERkRGxoSY04gZCIiMjCmVXPgBq65wA+ORARkbKYVTHARtZ41FBY8d+biMg4zKoYUEMDBqijEVNDRiIiMg6zKgbYgBmPGgor/nuTEvHaITUyq2KAjIc3C6IHw2uH1IirCYiIiCwcewbIIHZ1Ej0YXjukRiwGyCDeLIgeDK8dUiMWA0RERsSeAVIjzhkgIiKycCwGiIiILByHCYiIjIhd8KRG7BkgIiKycCwGiIiILByLASIiIgvHOQNEREbEpYWkRuwZICIisnBm1TOghoocYFVOZM54fZMamVUxwIuQiIio6jhMQEREZOHMqmeAwwRERERVZ1bFABtZIiKiqjOrYoCISDY19FDywYnKMqtiQA0XIcALkcic8fomNTKrYoAXIRERUdWZVTHAngEiIqKq49JCIiIiC2dWPQN84iYiIqo69gwQERFZOBYDREREFs6shgmIiGRTw0RmDqlSWewZICIisnBm1TOghoocYFVOZM54fZMamVUxwIuQiIio6jhMQEREZOHMqmeAiEg2NQxXsheVymIxQERkRGxoSY1YDBARGRF7BkiNWAwQERkRG1pSI04gJCIisnAsBoiIiCycWQ0TqGGsDmA3IhERKYtZFQNsZImIiKrOrIoBIiLZ1NBDyQcnKovFABGREbGhJTUyq2JADRU5wJsFEREpi1kVA2xkiYiIqo5LC4mIiCycWfUMEBHJpobhSvaiUlksBoiIjIgNLamRWRUDaqjIAd4siIhIWcyqGGAjS0REVHWcQEhERGThzKpngIhINjUMV7IXlcpizwAREZGFYzFARERk4cxqmEAN3XMAu+iIzBmvb1Ij9gwQERFZOLPqGWBFTkREVHVmVQyQ8ahhyIXFHykRrx1SIxYDZBBvFkQPhtcOqRHnDBAREVk4FgNEREQWjsMERERGxDkDpEYsBsgg3tCIiCwHiwEyiA0tEZHlYDFARGRELKRJjTiBkIiIyMKxGCAiIrJwLAaIiIgsHOcMkEFcTUBEZDlYDJBBbGiJiCwHhwmIiIgsHIsBIiIiC8digIiIyMKxGCAiIrJwLAaIiIgsHFcTEBEZEZflkhqxGCAiMiI2tKRGZlUMqKEiB3izICIiZTGrYoCNLBHJpoaHEt4rqSyzKgaIiGRjQ0tqxGKAiMiI2DNAamRWxYAaLkKAFyKROeP1TWpkVsUAL0IiIqKq46ZDREREFs6segY4TEBERFR1ZlUMsJElIiKqOg4TEBERWTiz6hngMAEREVHVmVUxwEaWiIio6jhMQEREZOHMqmeAiEg2NQxXsheVymIxQERkRGxoSY04TEBERGThWAwQERFZOA4TEBEZEecMkBqxGCAiMiI2tKRGZlUMqKEiB3izICIiZTGrYoCNLBERUdWZVTFARCSbGnoo+eBEZbEYICIyIja0pEZcWkhERGThWAwQERFZOLMaJlDDWB2gjm5ENfwu1fB7JCJSA7MqBtg4GA9/l0QPhoU0qZFZFQNERLKxoSU14pwBIiIiC8digIiIyMKxGCAiIrJwnDNABnESFBGR5TCrYkANDRigjkZMDRmJiMg4zKoYYANGRLKp4aGE90oqy6yKASIi2djQkhpxAiEREZGFYzFARERk4VgMEBERWTgWA0RERBaOxQAREZGFM6vVBGpY0gNwtjERESmLWRUDbGSJiIiqzqyKAfYMEBERVR3nDBAREVk4s+oZIONRQy8Le1iIiIyDPQNEREQWzqx6BvikaDz8XRIRWQ72DBAREVk4FgNEREQWjsUAERGRhWMxQEREZOHMagIhEZFsXJZLasRigIjIiNjQkhqxGCAiMiL2DJAamVUxoIaLEOCFSGTOeH2TGnECIRERkYUzq54BVuRERERVx54BIiIiC2dWPQNERLKpYe4Se1GpLBYDRERGxIaW1IjDBERERBaOxQAREZGFYzFARERk4ThngIjIiDiBkNTIrIoBNVyEAC9EInPG65vUyKyKAV6EREREVcc5A0RERBaOxQAREZGFYzFARERk4cxqzgARkWxqmMjM+VVUFosBIiIjYkNLasRhAiIiIgvHngEiIiPiMAGpEXsGiIiILBx7BoiIjIhP3aRGLAaIiIyIwwSkRiwGiIiMiA0tqRGLATKITzdERJaDxQAZxIaW6MGwkCY14moCIiIiC8eeASIiI+JTN6kRiwEiIiPiMAGpEYsBIiIjYkNLasQ5A0RERBaOPQNkELs6iYgsB4sBMogNLRGRBRGS5Obmivfff1/k5ubKinBfzGg8asjJjMajhpzMaDxqyMmMFdMIIYSMIuTWrVuoVasWsrKy4OLiIiPCfTGj8aghJzMajxpyMqPxqCEnM1aMEwiJiIgsHIsBIiIiC8digIiIyMJJKwbs7Ozw/vvvw87OTlaE+2JG41FDTmY0HjXkZEbjUUNOZqyYtAmEREREpAwcJiAiIrJwLAaIiIgsHIsBIiIiC8digIiIyMKxGCAiiyCEQHp6OnJzc2VHIVIckxUDvBCJzFNBQQFCQ0ORmpoqO0qFhBBo3Lgxzp8/LzuK2cjPz8fp06dx79492VEqlJSUhG3btuHu3bsAiv8WSJdJiwE1XIihoaG4ffu23vt37txBaGiohESG7dmzx+AFeO/ePezZs0dCIn07d+6UHYFMwMbGBlFRUbJj3JeVlRUCAgKQkZEhO8p97d27F8OGDUOHDh1w8eJFAMDatWsRFxcnOVmxnJwcjBo1Co6OjmjWrBnS09MBABMnTsS8efMkp/tHRkYGunfvjocffhi9e/fGpUuXAACjRo3CtGnTJKdTFpMVA2q5ENesWaOtHku7e/cuIiMjJSQyrFu3bsjMzNR7PysrC926dZOQSN/TTz+Nhx56CLNnz1Z0EajkG++dO3cwbtw4eHl5wd3dHUOGDMG1a9dkx9LTt29f/PTTT7Jj3Ne8efPwxhtv4NixY7KjlCsqKgohISFwcHDAoUOHkJeXB6D42p4zZ47kdMXefvttJCYmYteuXbC3t9e+3717d6xfv15iMl1TpkxBjRo1kJ6eDkdHR+37gwcPxtatWyUm05WQkICjR49qv/7555/Rt29fvPPOO8jPzzdNCFMekbh582bRuXNncfToUVP+2ErJysoSN2/eFBqNRiQlJYmsrCztKzMzU6xZs0bUr19fdkwtjUYjrl69qvf+6dOnhbOzs4RE+q5duyYWLFggWrVqJWrUqCF69uwp1q9fL/Ly8mRH09q4caNwcHAQo0ePFnZ2diI5OVkIIcSnn34qevXqJTmdEFOmTBE1a9YUr7zyipg8ebJwd3cXffv2lR1Lz6xZs4Srq6sYMGCAmDNnjli8eLHOSylcXV2Fra2tsLKyEvb29sLNzU3npQStW7cWa9asEUII4eTkpP2bTEhIEPXq1ZMZTcvb21scOHBACKGb8ezZs4q5/wghRL169cThw4eFELo5k5OTRc2aNWVG09GuXTuxceNGIURxNnt7e/HCCy+Ixo0bi8mTJ5skg0l3IHRzc0NOTg7u3bsHW1tbODg46Hxu6EnXVKysrKDRaMr9XKPRICIiAuHh4SZMpa9///4AiivHp59+WmfbysLCQhw5cgSPPPKIoqpeoLjyXbVqFdatWwcAePHFFzFq1Ci0atVKaq42bdpgypQpGD58OJydnZGYmAh/f38cOnQIvXr1wuXLl6Xm8/Pzw/z58zFw4EAAwP/+9z+0b98ed+/eRY0aNaRmK83Pz6/czzQaDVJSUkyYpnxr1qyp8POXX37ZREnK5+joiBMnTsDX11fnbzIlJQWBgYGKmHfl6OiIY8eOwd/fXydjYmIiunTpgqysLNkRAQDOzs5ISEhAQECATs74+HiEhIQopqe6Vq1aSEhIwEMPPYSPPvoIO3bswLZt27Bv3z4MGTLEJD2rJr2bLFq0yJQ/rkp27twJIQSCgoIQFRWF2rVraz+ztbWFj48PGjRoIDFhsVq1agEonoPh7OysU1DZ2tqiffv2GDNmjKx45Wrbti08PT1Rp04dzJs3D19//TU+++wzdOjQAV988QWaNWsmJdfp06fRpUsXvfdr1aqFmzdvmj5QGRcuXECnTp20Xz/66KOwsbHB33//DW9vb4nJdCl98mAJJTT29+Pp6YmkpCT4+vrqvB8XFwd/f385ocpo164dfv31V0ycOBEAtA9SK1asQIcOHWRG0/Hkk08iMjISs2bNAlCcs6ioCPPnz1fMcCpQfD8vKioCAPz+++/4z3/+AwBo1KgRrl+/brIQVMq5c+dEYWGh7Bj39cEHH4js7GzZMe4rPz9f/PDDD6JXr16iRo0aon379uKrr74S2dnZIjU1VQwdOlQ0bdpUWj4/Pz+xfft2IYRuN+KaNWuk5iphZWWlNxzk7OwsUlJSJCWqWF5enjh16pQoKCiQHeW+7t69qzMcmJWVJTuSEEKIOXPmiMDAQPHHH38IZ2dnsXfvXvHNN98Id3d3sWTJEtnxhBBC7N27Vzg5OYmxY8cKe3t7MXnyZNGjRw9Rs2ZNER8fLzue1tGjR4WHh4d4+umnha2trXj++edF06ZNRb169URSUpLseFrdunUTw4cPF5GRkcLGxkacPXtWCCHErl27hI+Pj0kymLwYSEpKEuHh4WLIkCHiypUrQgghoqOjxbFjx0wdpVw3btwQ27ZtE2vXrhVr1qzReVHlvfbaa6JOnTqidu3aYvLkyQbnily6dEloNBoJ6Yop/car0WhEixYtRJs2bbQva2tr0axZM533ZLtz544IDQ0V1tbWwtraWltUvfbaa2Lu3LmS0/0jOztbTJgwQbi7uwsrKyu9lxIUFRWJ2bNni5o1awqNRiM0Go2wt7cX7777ruxoOpKSksTo0aPFY489Jpo2bSqGDh0qjhw5IjuWnps3b4rZs2eLgQMHil69eonw8HDx999/y46lIzExUTRv3ly4uLiIDz74QPv+a6+9Jl544QWTZDDpnIHdu3ejV69e6NSpE/bs2YOTJ0/C398f8+bNQ3x8PDZu3GiqKOXasmULhg4diuzsbLi4uOjMI9BoNFLnNZR25coVhIWFITY2FlevXtVbN1tYWCgp2T+Cg4MxevRo9O/fv9wjOe/du4d9+/aha9euJk5XTAiBOXPmYO7cucjJyQFQfIxoWFiYtmtRpoiIiEp93/vvv1/NSSo2efJk7Nu3D4sWLcLTTz+NI0eOwN/fHz///DM++OADHDp0SGq+EhMmTMDOnTsxa9YsvPTSS1i2bBkuXryI5cuXY968eRg6dKjsiFr5+flISkpCdnY2AgMD4eTkJDsSmVhubi6sra1hY2NT7T/LpMVAhw4dMHDgQEydOlVnMseff/6J/v3748KFC6aKUq6S9ahz5szRWYqiNL169UJ6ejpee+011K9fX2/y43PPPScp2T/27NmDjh076k10u3fvHvbv329wrF4W3nj/HR8fH6xfvx7t27fXubaTkpLQtm1b3Lp1S3ZEAIC3tzciIyPx1FNPwcXFBQkJCWjcuDHWrl2LdevWITo6WnZEREZG4rHHHkPTpk113s/NzcWGDRswfPhwScl0FRYW4scff8TJkycBAIGBgXjuuecUNbEVAG7cuIGVK1fq5Bw5cqTOvDAluHnzJjZu3Ijk5GS88cYbqF27NhISElCvXj14eXlVfwCT9D/8v5o1a2rHOkuPz6ampgo7OztTRimXo6OjNpeSOTk5iUOHDsmOUSErKyvtUFBp169fV0yXbGnp6ekiPT1ddowquXv3rvjvf/8rO4ZwcHDQXjelr+3Dhw8LFxcXmdF01KxZU6SlpQkhhPDy8hIHDx4UQgiRkpKimKVmGo1GODk5aZealbh8+bJirptjx44Jf39/4ejoqB2qqlmzpvD19VXU0vHdu3cLFxcX0ahRI9GvXz/Rr18/4e3tLVxcXMTu3btlx9NKTEwUdevWFY0bNxY1atTQXj/h4eHipZdeMkkGk55N4Orqqt0BqrRDhw6ZpvKphJCQEMTHx8uOcV+NGjVS/JaaQgiDyzUzMjJQs2ZNCYn03bt3DzNmzECtWrXg6+sLX19f1KpVC++++y4KCgpkxwMAXLt2Db/88gtiYmK0wz8FBQVYvHgxfH19FbHjW8ns8hJKnV3u7++vXfnQpEkTbNiwAUDx8KCrq6vEZLoiIiLw0ksv4YMPPpAdxaDRo0ejWbNmuHDhAhISEpCQkIDz58+jZcuWeOWVV2TH05owYQIGDx6M1NRUbNq0CZs2bUJKSgqGDBmCCRMmyI6nNXXqVIwcORJnz57V2cSpd+/epttR1iQlx/+bNm2a6Ny5s7h06ZJwdnYWZ8+eFXFxccLf319n0oSp/fzzz9rXihUrhLe3t3j//ffFxo0bdT77+eefpWUsa9u2baJnz54iNTVVdhQ9JRW4lZWV6N27t/brfv36iT59+ghfX18REhIiO6YQQoixY8cKDw8P8cUXX4jExESRmJgovvjiC+Hp6SnGjh0rO57Yu3evqFWrltBoNMLKyko8/vjj4vjx4yIgIEA0bdpUfP755yInJ0d2TNXMLl+wYIF2E6Tt27cLe3t7YWdnJ6ysrMSiRYskpyum0WjElStXxIEDB4Snp6cYMGCAyMnJUVTPgL29vcFJ30ePHhX29vYSEhlmb28vTp06pff+qVOnFJXTxcVFu7qhdM/auXPnTNZrbtJiIC8vT4wePVrUqFFDaDQaYWNjI6ysrMSwYcPEvXv3TBlFR8mM3fu9lHIhCqG7k5qTk5OidlIbMWKEGDFihNBoNGLw4MHar0eMGCFeeeUVMWfOHHHt2jWpGUu4uLiI6Ohovfd//fVXRXRvd+3aVbzwwgvi6NGjIiwsTGg0GvHwww+LH374QXY0PWqZXV7auXPnRFRUlEhMTJQdRav08FpaWppo1aqVaN26tfjjjz8Ucw9q2bKliI2N1Xs/NjZWNG/eXEIiwzp27Ch+/PFHvfd//PFH8cQTT5g+UDnc3d1FQkKCEEK3GIiJiRENGzY0SQaTTiAskZ6ejmPHjiE7Oxtt2rRBQECAqSOonhp2UouIiEBYWJhihgQM8fDwwO7du/Uma508eRJdunSRfg5AnTp1sHfvXgQGBuLu3btwcnLCpk2bFDFBVO1yc3N1umSVwsrKCpcvX4aHhweA4kOBhg4ditjYWNy5c0cRK4Wio6Px5ptv4oMPPkD79u0BAH/88QdmzpyJefPmoXPnztrvdXFxkRUT69evx5tvvomJEyfq5Fy2bBnmzZunc923bNlSVkyMHj0aGRkZ2LBhA2rXro0jR47A2toaffv2RZcuXUyyYZ+UYoBIKWbOnIlTp05h1apV2uWPeXl5GDVqFAICAqQv2SvbMDg7O+Pw4cN46KGHpOYCgFu3bmlv9PdbLSCzQSitsLAQc+bMwRdffIErV67gzJkz8Pf3x4wZM+Dr64tRo0bJjoiIiAi88cYbequZ3n//fezZs0cRp4FaWf0z3axkfkhJU1L6a41GI7V4KZ3TEI1Go4icWVlZeP755xEfH4/bt2+jQYMGuHz5Mjp06IDo6GiTPFBVezEwdepUzJo1CzVr1sTUqVMr/N4FCxZUZ5RKWbJkicH3NRoN7O3t0bhxY3Tp0gXW1tYmTqYvOTkZq1atQnJyMhYvXgwPDw/89ttv8Pb2lra9b9u2bREbGws3Nze0adOmwvMeEhISTJjMsH79+iE2NhZ2dnbacxISExORn5+P4OBgne/dtGmTyfNZWVlhx44d2mVQHTt2xIYNG9CwYUOd75PxVGNtbY1Lly7Bw8Oj3LM9lHCjLW3mzJlYs2YNZs6ciTFjxmj311+/fj0WLVqEAwcOyI6oCrt27arw2i5N1h4iAJCWllbp7/Xx8anGJJUTFxeHI0eOIDs7G23btkX37t1N9rOrfUHooUOHtLOyExISyv0DquwfVnVbuHAhrl27hpycHLi5uQEoXqfq6OgIJycnXL16Ff7+/ti5cycaNWokLWfZDZw+/PBDeHh4IDExEStXrpS2gdNzzz2nfcLu27evlAxV4erqigEDBui8J/Pf1ZDg4GCdlSMl+5bLfqopXaQo4Wm1MiIjI/Hll18iODgYY8eO1b7fqlUrnDp1SlquzZs3o1evXrCxscHmzZvL/T6NRoNnn33WhMkMe+qpp2RHqJS6desqepiyrM6dO+sMsZhStfcMHDlyBM2bN79vd41SrFu3Dl9++SVWrFih7YpNSkrCq6++ildeeQWdOnXCkCFD4OnpKXXHRDVs4ET/XmWfbGQ81fTv3x+rV6+Gi4sLIiMjMXjw4HJ3mlQKBwcHnDp1Cj4+PjrXzYkTJ/D4448jOztbSq7Sw0EV3SuV0svi5+eHkSNHYsSIEYo6MKssJycnDBo0CKGhodIa2fKU1wttyKRJk6oxyf+r7hmKpWfG+vn5ievXr1f3j/xX/P39DW7mk5CQIPz8/IQQQuzbt094enqaOJkuNWzgpAbvvfeeOHfunOwYqmRjY6Pd4728DaaUpm3btmLt2rVCCN3rJiIiQnTu3FlmNFVZuHChaNWqlbC2thbdu3cX69atE7m5ubJj6fnxxx/Fc889J2xsbERAQICYO3euuHjxouxYQgghfH19K/UqaXeqW7UPE7i6uiI1NRUeHh44d+6c9phGpbp06RLu3bun9/69e/e0Z9s3aNAAt2/fNnU0HSUbOJU9R172Bk5ubm6VHvJRwjkPP//8Mz788EN07doVo0aNwoABAxT1dJuenl6p75PxdNakSRO8/fbb6NatG4QQ2LBhQ7kTBWVvoSv+fzjlvffew8svv4yLFy+iqKgImzZtwunTpxEZGYlffvlFakY1ef311/H6668jISEBq1evxsSJEzF+/Hi8+OKLCA0NRdu2bWVHBFA8VNm3b19cu3YNa9euxerVqzFjxgyEhIQgNDQUffr0kbZ9suKO/a7uamPMmDHCzs5O+Pr6CisrK+Ht7S38/PwMvpSgd+/eom3btto1n0IU9wo8+uij4plnnhFCCLF582bpa2mVuoHT6tWrK/1SioSEBDFx4kRRt25d4erqKsaOHSv+/PNP2bGEEELnRL3S+12Ufk/W2vN9+/aJJ554QtStW1dYWVmJWrVqCVdXV72X7H0vhBCiQ4cO2mNh9+zZI7p37y7c3d2Fg4OD6NSpk9i2bZvkhELs379fbNmyRee9NWvWCF9fX+Hu7i7GjBmjyKdvIYqPKl+0aJF2A6dWrVqJlStXiqKiItnR9CxZskTY2dkJjUYj3N3dxYwZM8SdO3dkx5LOJEsLt27diqSkJEyaNAkzZ86Es7Ozwe+bPHlydUe5r8uXL+Oll15CbGys9qSoe/fuITg4GGvXrkW9evWwc+dOFBQUoGfPntJy5ufnY8KECVi9ejUKCwtRo0YNFBYW4sUXX8Tq1asVsdpBbQoKCrBlyxasWrUK27ZtQ5MmTTBq1CiMGDECtWrVkpKpRo0aaNiwIUaMGIFnn3223KeYkpUQspRdAqk0gwYNQnR0ND766CNFbUNbWq9evfDUU0/hrbfeAgAcPXoUbdu2xYgRI9C0aVP897//xauvvqqoLYoLCgrw448/YtWqVdi+fTvat2+PUaNG4cKFC1i2bBmCgoLw3XffyY6JK1euYM2aNVi9ejXS0tLQr18/bc6PPvoIDRo0QExMjNSMFy5cwObNm5Geno78/Hydz0yy0s6UlceIESPErVu3TPkjH9jJkye1WxAb2s5SKdLT08Wvv/4q1q9fL86cOSM7jsjKytL574peSpOXlye+//570bNnT1GjRg3RpUsX0bhxY+Hs7Cy+//57KZkuXbok5s2bJx555BFRr149MW3aNHHixAkpWSpy7tw5RT4FlrZhwwbh4eEhunfvLs6fPy87jh5PT0/x119/ab9+5513RKdOnbRfb9iwQTRt2lRGNK01a9aI3Nxc8b///U+89tprok6dOsLd3V1MmzZNnDx5Uud7ZW5NHBERIe7cuSOioqLEf/7zH2FjYyNatWolPv30U3Hjxg2d701KShI2NjZScpb4/fffhaOjo2jevLmoUaOGaN26tXB1dRW1atUS3bp1M0kGkxYDZDwlf+xl5eTkiIiICAmJipWeSFa2S1sJXduGxMfHiwkTJojatWuL+vXri7feekvbpSxEcbeih4eHxITF9u7dK0JDQ4Wzs7N44oknxJdffikKCwul5UlMTNT+/JJzHcp7KcXVq1fFwIEDhaurq5g4caKYMmWKzksmOzs7nVMzO3XqJGbPnq39OjU1VTg5OcmIplVyfVtZWYmQkBCxYcMGkZ+fb/B7s7OzxYgRI0ycsFhJThcXF/HKK69UOOyXk5MjdWhVCCEee+wx8d577wkh/pnYevv2bdGnTx/x2WefmSRDtQ8TlF5+1L9//wq/V8amLoD6NkYCdDd8KS0jIwMeHh7Slh/t3r0bnTp1Qo0aNbB79+4Kv1fmZiQlv7/g4GCcOnUKPXv2xJgxY/Dss8/qDbFcv34dHh4eipn8euXKFbzwwgvYvXs3rl27Ju1c9rLL4Ur2PSghex8EQwoLCzFz5kzMmTMH7du31xl20Wg02LFjh7RsPj4+WLt2Lbp06YL8/Hy4urpiy5Yt2s2vjh49iq5du0qdeFvyb3737l1FbNJTnpKcTk5Oejs5KlHpnUXd3NwQFxeHZs2aITExEc899xzOnTtX7RmqfRplrVq1tLPLXVxcFLO5UGmlN0Y6dOhQud+npOyinOOBExMTpTUOgG4DL7Oxv5+SRqtkDXJFKzDq1q2riEJg//79+Prrr/HDDz/gkUcewbJly6Qeu5uamgp3d3ftfyvd8ePHMXz4cGRmZiImJgbdunWTHUlH7969MX36dHz00Uf46aef4OjoiCeffFL7+ZEjRxSxDbVGo1F0IVBCo9GoohAAgJo1a2rnCdSvXx/JycnaXWSvX79ukgw8m0BlSpbuZWVl6RVXhYWFyM7OxtixY7Fs2TKJKf9x48YNrFy5EidPngQABAYGYuTIkVILFkD5E95KXLp0CZGRkVi1ahVu3LiBoUOHIjQ0FM2bN5cdTceePXvQsWNHvQmO9+7dw/79+9GlSxdJyYrNmzcPH3zwAV588UUsXry43EnMMl2/fh39+/dHXFwcnJycsGbNGvTr10/7eXBwMNq3b48PP/xQWkYrKys0b978vsvxZG81bmVlpfMgWh4lLG8GipdAPvPMMxgzZgzCwsLw888/Y8SIEdi0aRPc3Nzw+++/V3sGkxYDQUFB2LRpk97TzK1bt9C3b1+pXXRlJSUlITk5GV26dIGDg0O5T+KmtmbNGgghEBoaikWLFunMcre1tYWvry86dOggMeE/9uzZg2effRa1atVCu3btAAD/+9//cPPmTWzZskVqA2FlZYXZs2fDycmpwu8zyc5fFbCxsYGXlxdefvll9OnTR7vCpSyZJ64Byh22KlG/fn18+eWXitjK936ysrLg5OSkN1yVmZkJJycn2NraAiiefd6gQQOT7u5qZWWFadOm3fe6UcIBX2Xvj4Yo4XRXAEhJSUF2djZatmyJO3fuYNq0adi/fz8CAgKwYMECk/TEmLQYKO9p7OrVq/Dy8tJ21cuUkZGBQYMGYefOndBoNDh79iz8/f0RGhoKNzc3fPLJJ7IjAigem+/YsWO5jYMStGjRAh06dMDnn3+uvbEVFhZi/Pjx2L9/P44ePSotm5WVFRo2bFjhEkyNRoOUlBQTptJX0elwpd+X3dhaWVnhypUr2mGDEmfOnEG7du3ue6phdcvIyECdOnUq/f0tWrRAdHS04s6pKM3FxQWHDx+Gv7+/yX6mWnrU1JJTSUyy9dKRI0e0/33ixAntTn5AceOwdetWqbvmlTZlyhTY2NggPT1d56zrwYMHY+rUqYopBrp27YqioiKcOXMGV69e1RvTlt0tCxT3rmzcuFGnwbW2tsbUqVMRGRkpMVmx+Ph4xd8slD4WXzIpWKPRYMSIETq7NxYWFuLIkSPo2LGjrHhaVSkEAODcuXOKeDipiIwRXiX0jlaGWnIakpubi/Xr1yMnJwc9evRA48aNTfJzTVIMtG7dGhqNBhqNBkFBQXqfOzg44NNPPzVFlPuKiYnBtm3b9I6IDQgIqNJxmNXtjz/+wIsvvoi0tDRFPikCxccZnzx5Eo888ojO+ydPnpS+SY5abhZV7R4cP348Zs6cibp161ZTIl0l3bBCCDg7O8PBwUH7ma2tLdq3b48xY8aYJAtVP7VMMatqThlDLkDxSraCggJt+5efn48OHTrg+PHjcHR0xBtvvIHt27ebZOjXJMVAamoqhBDaU/VKdyXa2trCw8NDMTvm3blzx+AM1MzMTEXtWT927Fi0a9cOv/76K+rXr6+Yxq10L9CkSZMwefJkJCUloX379gCKi5hly5Zh3rx5siICUM9Nraq++eYbhIWFmawYWLVqFQDA19cXYWFhqjoulqqu9AqSypAxlAGgyqt/AgMDpeSMiYnBnDlztF9/++23SEtLw9mzZ+Ht7Y3Q0FDMnj0bv/76a/WHMcluBirSq1cv8e677wohijd/SElJEYWFhWLgwIFiwIABktP9w9HRUWdjHKUo2VCoZB/98l6yNx364IMPqrQf+bhx48S1a9eqMZFxlD6Jjx6cGn6PzGg8snKWnCtTYsiQIWLMmDHarw8dOiTq169vkiwmP67p7Nmz2Llzp8Fx7vfee8/UcfTMnz8fwcHBiI+PR35+Pt58800cP34cmZmZ2Ldvn+x4Wk888QSSkpJMNp5UWUof4y5R1dnOpn7iVpsrV64gLCwMsbGxuHr1ql7PixKGrcyNUnoD6cFZWVnpXCt//PEHZsyYof3a1dUVN27cMEkWkxYDX331FcaNG4e6devC09NT54+55HhR2Zo3b47Tp09j6dKlcHZ2RnZ2Nvr3748JEyagfv36suNpTZw4EdOmTcPly5fRokULvVUFspaaqWEzkgdRtnEjXSNGjEB6ejpmzJihqGErc8a/SfVr2rQptmzZgqlTp+L48eNIT0/X2QwrLS0N9erVM0kWkxYDs2fPxocffqg9lUtJXn75ZQQHB+Opp56Ct7c33n33XdmRKjRgwAAAQGhoqPY9JWz/unnzZvTq1Qs2NjbYvHlzhd/bp08fE6Wi6hYXF4e9e/eidevWsqNUKDIyEoMHD9ab/5Ofn4/vv/8ew4cPBwAsX77cZDfhskJDQw1ujHTnzh1MnDgRX3/9NYDilVkNGjSQEZGM5M0338SQIUPw66+/4vjx4+jduzf8/Py0n0dHR+Pxxx83SRaT7jMgazJJZTz11FM4ePAg8vPz4evri27duiEoKAhBQUHw9PSUHU/P/VY2yHpCL7tffXmUsuKhspydnZGYmKjIv93SZOUMDAzEt99+izZt2pj051aV0jdHAsrPeP36dXh6euLevXuSklWdku/5pcnMGRsbi19++QWenp6YOHGizgT2iIgIdO3aFU899VS15zBpz8DAgQMRExODsWPHmvLHVsquXbuQl5eH/fv3Y9euXdi1axe++eYbFBQUICAgQFscDBw4UHZUAMrtji89D0QJ+/lbmmHDhsHFxcXkP3fRokWYPn06li9fDl9fX5P//MoS5ewkeuHChfvuVlfdbt26BVF8kixu374Ne3t77WeFhYWIjo5W/L4YZallKENmzuDgYO1hVGWVndtUnUuHTdozMHfuXCxYsADPPPOMwXFu2Vu/lpWbm4v9+/fjt99+w5dffons7GxFPDmUSE5OxqJFi3T2/Z88ebIiDjMpz82bN6UervOglNAzkJubiyNHjhicfCt7yMXNzQ05OTm4d+8eHB0d9a5t2XvAt2nTBhqNBomJiWjWrJnO3vqFhYVITU3F008/jQ0bNkjLWHLyY3k0Gg0iIiIQHh5uwlT/TlxcHB577DFpy7IrO+Ry/vx5NGjQQDFL3MtTnT0YJi0GSo+F6AVRwNavJfLz83HgwAHs2rULO3fuxMGDB9GgQQN07dpV+8cj27Zt29CnTx+0bt0anTp1AgDs27cPiYmJ2LJlC3r06CE5IfDRRx/B19cXgwcPBlDcMxQVFYX69esjOjpa+sZDVTFu3DjMmjVL2mqCrVu3Yvjw4QZPMFPCkMuaNWsq/Fz2HvARERHa/y27t37JmR4DBgzQ7vsvw+7duyGEQFBQEKKionQO87K1tYWPj49i5ggUFhZi9erV2tUjZYtTpZwzY05DLkD1PpTw1ML/t2fPHp3G39vbG127dkXXrl3RpUsXvR0JZWvTpg1CQkL0Nu+ZPn06YmJipJ8aBhQXf99++y06duyI7du3Y9CgQVi/fj02bNiA9PR0xMTEyI4IQNlP3CUCAgLQs2dPvPfee9ImtpmDNWvWYPDgwTpd8EqTlpYGb29vRa/IeO2117B69Wo888wzBlePLFy4UFKyYiVDLm5ubjh79qzORkmFhYXYsmULpk+fjr///ltiyqqr1h5Kk+xmUEZeXp44deqUKCgokPHjDdJoNMLHx0d89tln4vLly7Lj3JednZ04c+aM3vunT58WdnZ2EhLps7e3F+np6UIIISZNmiReeeUVIURxRldXV5nRtH777Tfh7u6uyI2RSnN2dhZJSUmyY1QoKSlJhIeHiyFDhogrV64IIYSIjo4Wx44dk5xMX15enjh//rxIS0vTeSnFnj17xNChQ0WHDh3EhQsXhBBCREZGir1790pOVqxOnTri119/lR2jXCXXb3kva2trMXv2bNkxq6w6N0cy6UbMOTk5GDVqFBwdHdGsWTOkp6cDKF4zL3t72jfffBOenp54/fXX0aNHD0ycOBFRUVEGu2WVwN3dHYcPH9Z7//Dhw4qZZOTm5obz588DKO7m7t69O4DiyTqyu7VLTJw4EQMHDsSlS5dQVFSk81JKRgB4/vnnsWvXLtkxyrV79260aNECBw8exKZNm5CdnQ0ASExMlH6cbWlnz57Fk08+CQcHB/j4+MDPzw9+fn7w9fWtcBjTlKKiohASEgIHBwckJCQgLy8PQPHRxqW3rpXJ1tZWcRuelbZz507ExsZCCIGNGzdix44d2ldcXBzS09NVNffCJKqlxCjHpEmTxKOPPir27t0ratasqa1wfvrpJ9G6dWtTRinX7du3RXR0tHjzzTfF448/LmxsbESzZs3E+PHjxQ8//CA7nlZERIRwdXUV8+bNE3v27BF79uwRc+fOFa6urmLmzJmy4wkhhJgwYYLw8fER3bt3F3Xq1BG3b98WQgixbt060aZNG8npiqnhiVsIIe7cuSN69+4tXn75ZfHxxx+LxYsX67xka9++vfjkk0+EELpPLwcPHhReXl4yo+no2LGj6NKli4iOjhaHDh0Shw8f1nkpQevWrcWaNWuEELq/y4SEBFGvXj2Z0bQ+/vhjMX78eFFUVCQ7SoXOnTun+IxVUZ09AyYtBry9vcWBAweEELr/p86ePSucnZ1NGaXSMjIyRHh4uHBxcVFUt3FRUZFYsGCB8PLy0nZre3l5iUWLFinmjz8/P1/897//FZMmTRIJCQna9xcsWCC++uoricn+MXLkSLFixQrZMe5rxYoVokaNGsLJyUn4+PgIX19f7cvPz092PFGzZk2RkpIihNC9tlNTUxUzbCVE8ZkeJ0+elB2jQg4ODiI1NVUIofu7TE5OVszvsm/fvqJWrVrCz89P/Oc//xH9+vXTeSmJ0odchBAiLS3N4H27qKhIZ/hq7Nix1XZGikn3Gbh27ZrBLuw7d+4oZrJMUVER/vrrL+1eA/v27UN2dja8vb21Z7crgUajwZQpUzBlyhTcvn0bAPSWz8hmY2ODsLAwvfenTJkiIY1hS5cuxcCBA7F3715FL3cNDw9HREQEpk+fbvJjVivD1dUVly5d0utqP3ToELy8vCSl0hcYGKjYob8Snp6eSEpK0tuvIS4uTjGb97i6uqJfv36yY9xXVFQUXnrpJQwdOtTgkEt0dLTkhMX8/PwMrnrIzMyEn5+fdsjy888/r74Q1VJilOPJJ58US5YsEUL8cyKgEEK89tprIiQkxJRR9Hz00UeiV69ewsXFRWg0GtGwYUMxbNgwsXLlSm1OJcjJyRE///yzuHXrlt5nWVlZ4ueffxa5ubkSkhX7+eefRX5+vva/K3opgdKfuEu4ubkpejhj2rRponPnzuLSpUvak9ji4uKEv7+/+OCDD2TH04qNjRUdOnQQO3fuFNevXxdZWVk6LyWYM2eOCAwMFH/88YdwdnYWe/fuFd98841wd3fX3j+pctQw5CJE8YTHq1ev6r1/7tw54ejoaJoMQphuaWFcXBx69eqFYcOGYfXq1Xj11Vdx4sQJ7N+/H7t378ajjz5qqih6GjRogKeeegrdunVDt27dFDs5ZvHixdi8eTNiY2MNft69e3f069cPEyZMMHGyYmrbjtjT0xOTJk1S7BN3iSlTpsDd3R3vvPOO7CgG5efnY8KECVi9ejUKCwtRo0YNFBYW4sUXX8Tq1asVs5lLyb9x2Z5IIflMj7JZ5syZg7lz5yInJwcAYGdnh7CwMMyaNUtyOl3Xrl3D6dOnAQCPPPKIzhI+JXB0dMSJEyfg6+ursywvJSUFgYGByM3NlZpv6tSpAIrv62PGjNHZiriwsBAHDx6EtbW1SU7MNekwQefOnXH48GHMmzcPLVq0QExMDNq2bYsDBw6gRYsWpoyip6rrTatzW8iKfPvttzpHXJb1+uuvY+bMmdKKAbVtR5yfn4/BgwcruhAAim8M8+fPx7Zt29CyZUu94YwFCxZISlbM1tYWX331FWbMmIFjx44hOzsbbdq0QUBAgNRcZe3cuVN2hPvSaDQIDw/HG2+8gaSkJGRnZyMwMFBnoyTZSnbwi4yM1F7n1tbWGD58OD799FOdRk0mpQ+5HDp0CEBxAXj06FGdTa9sbW3RqlUrg0Ot1YGbDj0gWQdbuLm5ITExEd7e3gY/T09PR6tWrUx2BrYhzz//PEaPHo2QkBDFzAUpj9KfuEuUPta0LI1Go5gd38gyvPrqq/j999+xdOlS7Q6ocXFxmDRpEnr06FG9Y9tVMHfuXHzzzTf4+uuv0aNHD0RHRyMtLQ1TpkzBjBkzMHHiRNkRAQAjR47E4sWLpZwrUqLaewZu3bpV6e+V+YuoKlk11L1793Dt2rVyi4Fr165J32Lzxo0beOaZZ9CgQQOMHDkSI0aMUEQVbojSn7hLKPGJtqSLszKU8nsEgL1792L58uVISUnBDz/8AC8vL6xduxZ+fn7o3LmzlExVmZy8adOmakxSOVFRUdi4caPOaXq9e/eGg4MDBg0apJhiYPr06SgqKkJwcDBycnLQpUsX7ZCLUgoBAFi1ahUAICkpCcnJyejSpQscHBzKPVirOlR7MeDq6lrp/zNKGK9TumbNmuH3338vd35FTEwMmjVrZuJUumJjY5GWloZVq1YhMjISH374Ibp27YrRo0djwIAB0g4tMeTo0aPaY3ePHTum85kSezVk3izKKuniLJGQkIB79+7hkUceAQCcOXMG1tbWUucClaXU2eWyT0ysqpycHIPbYnt4eGjnOSiBGoZcgOJVAwMHDsTOnTuh0Whw9uxZ+Pv7Y9SoUXBzc8Mnn3xS/SGqe4birl27tK/Vq1cLT09PMX36dO2M8unTp4v69euL1atXV3cUo6rOzR8qsnz5clGzZk2xZcsWvc82b94satasKZYvX27yXBWJjY0VQ4cOFY6OjsLNzU2MHz9exMfHy46lKtevXxdBQUHabVZL/vZGjhwppk6dKjmdEJ988ol49tlnRWZmpva9zMxM8dxzz4mPP/5YYjJdapldrnRBQUFi4MCB4u7du9r3cnJyxMCBA0VwcLDEZOr00ksviZCQEHH+/Hmdv8utW7eKwMBAk2Qw6ZyB4OBgjB49Gi+88ILO+9999x2+/PJLRW+3WpbMI22HDRuG7777Dk2aNNE+hZ06dQpnzpzBoEGDsG7dOpNnqozbt2/ju+++wzvvvIOsrCzpwxmlKemJ25Dhw4fj6tWrWLFiBZo2bar929u2bRumTp2K48ePS83n5eVlsFfq2LFj6Nmzp2IOhFH67HIACAoKwqZNm/SO+r516xb69u2riPkhx44dQ0hICPLy8rSnjyYmJsLe3h7btm2T2juptiEXoHii47Zt29CqVSu9v8uWLVtqt/euTiZdTXDgwAF88cUXeu+3a9cOo0ePNmUUVfvmm2/Qp08ffPfddzhz5gyEEHjkkUcQERGBQYMGyY5nUGpqKlavXo3Vq1cjKytLe06BbBkZGRg0aJDc7rlKiImJwbZt2/ROzwwICEBaWpqkVP+4desWrl27pvf+tWvXtJtiKYHSZ5cDwK5du5Cfn6/3fm5uLvbu3Sshkb7mzZvj7Nmz+Pbbb3Hq1CkAwAsvvIChQ4fCwcFBaja1DbkAxaszDK3AyMzMNN2wqkn6H/7fww8/LN544w2999944w3x8MMPmzLKv1ad20Ia09y5c8WNGzek/Oy7d++KtWvXim7duglra2vh6+srIiIitCcZKoESuucqw8nJSXtKZemcf/31l6hdu7bMaEKI4t+jr6+viIqKEufPnxfnz58XGzduFH5+fmL48OGy42kpeUOfxMREkZiYKDQajdi5c6f268TERJGQkCDmzJkjfHx8pGak6tGrVy/x7rvvCiH+2ZCvsLBQDBw4UAwYMMAkGUxaDPz666/C3t5eNG/eXIwaNUqMGjVKtGjRQtjb2yvqOMy7d++KgwcPii1btihy17yqcHZ2NvnchoMHD4pXX31VuLq6Cnt7e/HCCy+I7du3K+bMhNLq1aunPaCm7D7wNWvWlBlNhxJuFhW5c+eOGDdunLCzs9MeE2trayvGjRsnsrOzZcfTKioqErNnzxY1a9bUnulhb2+v/d3KVPrYXUNHajs6OoqVK1dKy6e23UWFEKJbt24GH4aysrJEt27dTB+oHEePHhUeHh7i6aefFra2tuL5558XTZs2FfXq1TPZzqMm32fg/Pnz+Pzzz7VdS02bNsXYsWPRqFEjU8Yo19atWzF8+HCD+5crZYeyqpAxt8HKygqtWrXCqFGjMHToULi5uZnsZ1eVs7MzEhISEBAQoPO7io+PR0hICDIyMmRHBFA8RhscHIy2bdtix44d6NOnD44fP47MzEzs27cPDz30kOyIAIq7O5OTkwEADz30EGrWrCk5kWH5+fmKm12elpYGIQT8/f3x559/6uzmZ2trCw8PD6k7Oaptd1FAN3NpV69ehZeXFwoKCiQl05eVlYWlS5ciMTER2dnZaNu2LSZMmID69eub5Odz06EyAgIC0LNnT7z33nsGl86ojYxiICEhAW3btq3098vazREoXhv96KOPYtasWXB2dsaRI0fg4+ODIUOGoKioCBs3bjR5pvLIvlkQqcWRI0cAAK1bt8aOHTtQu3Zt7WeFhYXYunUrli9fjnPnzklKqDwmKQZK/mHup2XLltWc5P5cXFxw6NAhxTxp/VsyVz1UlqzdHAH1PHGnp6ejUaNGBlc4pKenl7sJVXWr7Mxtpczazs3NxaeffoqdO3fi6tWreltmJyQkSEr2j8jIyAo/Hz58uImSlC8yMhKDBw/Wm9yWn5+P77//XnpGKysr7bViqIlzcHDAp59+itDQUFNH06psuwiYpm00STFQ8g9T0Y9SStdSaGgoOnXqhFGjRsmOYhRqKAZkZ1TDE7e1tbXBI04zMjLg4eEh7doZOXJkpb6vZIc12YYOHYqYmBg8//zzqFevnl5x9f7770tK9o+yw2oFBQXIycmBra0tHB0dkZmZKSnZP5T691hC6UMuQOXaRcB0baNJlhampqaa4scYhVrOtyfjKHniDg8PN/iZrCfuskQ5+x5kZ2fD3t5eQqJiVW3kL1y4gAYNGkg7GOqXX35BdHS0dj99JTJ0rsjZs2cxbtw4vPHGGxIS6Svv7/HChQuKWNrn4+MDQNmHpSmtXTRJMVDyD1NZMseQ161bh5iYGNjb22PXrl06f/AajUZ1xcCTTz4pfd2vkvn5+ZX7hOPn5yf9Cadk/3+NRoMZM2YYPOK0devWktJVXWBgoLQhIaB4cyRnZ2cpP/vfCAgIwLx58zBs2DDt5GsZ2rRpA41GA41Gg+DgYNSo8U8TUlhYiNTUVDz99NPS8pWl5CGX0u3inj170LFjR53fJ1B8Fs3+/fur3IY+CJNuOlRZ33zzDcLCwqQUA+Hh4YiIiFD8+faV7aaTtde6Wij1ibuEko44NQbZ85U/+eQTvPXWW/jiiy9McoM1pho1akjfybFv374AgMOHDyMkJERnFYatrS18fX0xYMAASen0TZ48WefrskMusuc2lOjWrZvB+3lWVha6detmPsMEVSXzhqGW8+3L+x3l5eXpNBhkmFqeuEtOKxw5ciSWLFmiyqdaJWnXrh1yc3Ph7+8PR0dHvWFAJYzHb968WedrIQQuXbqkc1ywLCVzKnx9fTF48GBFFMwVUcOQC1D+Q0lGRobJlucqshiQ6eWXX8b69esVe779kiVLABQ3YitWrNCpzAsLC7Fnzx40adJEVrwHMmzYMJMfX62WJ+7Ss/Vffvnlcr9PKbP1le6FF17AxYsXMWfOHIMTCJWg5Om7hEajgbu7O4KCghSzPXZFf4tKp5QhF+Cf61uj0WDEiBE6qzMKCwtx5MgRdOzY0SRZWAyUofTz7RcuXAiguBH74osvdGbElnTTGTr/QZbc3FwcOXLE4DKuPn36AICUs8/V8sSthMlY5mT//v04cOCA9nAdJSq5TkrOeig9E14pCgsLsXDhQmzYsAHp6el6ZykooYelIkoYcgH+ub6FEHB2dtaZ32Vra4v27dtjzJgxJsnCYqAMpZ9vXzIDtVu3bti0aZOid/dT8m6OanniVsqSPGORfQ01adIEd+/elZqhIjdv3kR4eDjWr1+v7eJ2c3PDkCFDMHv2bL2TDGWJiIjAihUrMG3aNLz77rsIDw/HuXPn8NNPP+G9996THU9LyUMuwD/Xt6+vL8LCwqTu2KnIHQhlrzsn41Dybo5qWx9vLmRf2zExMYiIiMCHH35ocOmwqYerSsvMzESHDh1w8eJFDB06FE2bNgUAnDhxAt999x0aNWqE/fv3K+IB4KGHHsKSJUvwzDPPwNnZGYcPH9a+98cff+C7776THREA9OZ+lR1yUdJeIrIpshgYN24cZs2aJWU1QQmln28PFK/p3bx5s8FuOtnDGYD57eZI5QsNDcXixYv1hlvu3LmDiRMn4uuvvwZQfDZJgwYNpG34UtI4lL2WS65vmb1Vr7/+OmJjY/H777/rFc+XL19Gz549ERwcrB0qlKlmzZo4efIkvL29Ub9+ffz6669o27YtUlJS0KZNG2RlZcmOqEPJQy5A8RLnitqXlJSUas9g8mECpY4hl1DL+faxsbHo06cP/P39cerUKTRv3hznzp2DEKJK5wJUp+effx67du1iMWAB1qxZg3nz5ukVA3fv3kVkZKS2GJB9IFnJXBEl+umnn7B8+XKDvWienp6YP38+xo4dq4hioGHDhrh06RK8vb3x0EMPISYmBm3btsVff/2lt0WxLGoZcgGKC8HSCgoKcOjQIWzdutVkqx5MWgwoeQy5xJQpU2BjY4P09HRtNx0ADB48GFOnTlVMMfD2228jLCwMERERcHZ2RlRUFDw8PDB06FDFbPrB3RzN361btyCKj0LH7du3dZaaFRYWIjo6Wm/ttExdu3aVHaFcly5dQrNmzcr9vHnz5rh8+bIJE5WvX79+iI2NxRNPPIGJEydi2LBhWLlyJdLT0zFlyhTZ8Socclm9ejViY2MVM+QC6O+HUGLZsmWIj483SQaTDhMoeQy5hKenJ7Zt24ZWrVrpjG+mpKSgZcuWyM7Olh0RAHTG6dzc3BAXF4dmzZohMTERzz33nCJO41q5ciXGjh0Le3t71KlTR283R1N0fVH1Kn0gjCEajQYREREGt3uW5ebNm/jzzz8N9k7K3ITGy8sL69evR+fOnQ1+vnfvXgwePFgRs+DL+uOPP7B//34EBATg2WeflR1HVUMuFUlJSUHr1q1x69atav9ZJu0ZuHLlCqZOnarYQgAoHuMsvQFNiczMTMV0fwHFY3Yl8wTq16+P5ORk7VOFoZ4XGdSymyM9uJ07d0IIgaCgIERFRekcFWtrawsfHx80aNBAYkJdW7ZswdChQ5GdnQ0XFxe9AlVmMRASEoLw8HBs375db+OwvLw8zJgxQzG9fmW1b98e7du3lx1DS01DLhXZuHGjzjVVnUxaDKhhDPnJJ59EZGQkZs2aBaD4BlFUVIT58+ejW7duktP9o3379oiLi0PTpk3Ru3dvTJs2DUePHsWmTZsUc1GqZTdHenAl3e6pqanw9vZW3CTbsqZNm4bQ0FDMmTPHYNEv08yZM9GuXTsEBARgwoQJaNKkCYQQOHnyJD777DPk5eVh7dq1smMCAObOnYt69erpHQH89ddf49q1a3jrrbckJSumpiEX4J8zH0oIIXD58mVcu3YNn332mUkymHSYICcnBwMHDoS7u7tix5DVcr59SkoKsrOz0bJlS9y5cwfTpk3TdtMtWLBAEfuuT5kyBe7u7ordzZGMa+/evVi+fDlSUlLwww8/wMvLC2vXroWfn1+5Xd+mVrNmTRw9elSxy5ZTU1Mxfvx4xMTEaLcc12g06NGjB5YuXYrGjRtLTljM19cX3333nd7ueAcPHsSQIUOkn8intiGXiIgIna+trKzg7u6Op556ymQ7ypq0GFDLGLKSz7cfPnw4li1bpp21nZiYiMDAQL3CSgkmTZqEyMhItGrVSpG7OZLxREVF4aWXXsLQoUOxdu1anDhxAv7+/li6dCmio6MVc2BW//79MWTIEAwaNEh2lArduHEDZ8+eBQA0btzYZF3FlWVvb4+TJ0/Cz89P5/2UlBQEBgYiNzdXUrJioaGhSE5OLnfIJSQkBP7+/tpVLmTiYsDT0xOTJk1S9Bhyyfn2hro7lXC+fdnTCl1cXKQeCVuRioZVNBoNduzYYcI0VJ3atGmDKVOmYPjw4ToTbw8dOoRevXpJ7ZItvQvdtWvXMHPmTIwcOdJg72TJ8maqWEBAAN5//30MGzZM5/21a9fi/fffl/5gd+HCBbRr1w52dnblDrnEx8dLX+pa4uLFi4iKisKZM2cAAI888gj69+8PLy8v04UQJuTm5iaSkpJM+SOrzMrKSly5ckXv/evXrwsrKysJiXRpNBqdfE5OTiI5OVliIiIhHBwcRGpqqhBC928yOTlZ2NnZSUxWfM1U5qWE61stPvroI1GnTh3x9ddfi3Pnzolz586JlStXijp16og5c+bIjieEECIlJUU8/fTTwsrKSuffOCQkRJw9e1Z2PK1ly5YJOzs7odFoRK1atUStWrWERqMRdnZ2YtmyZSbLYdIJhEo/ERBQ/vn2aqSG3Rzp3/H09ERSUhJ8fX113o+Li5Pea1V2+SD9e2+88QYyMjIwfvx47aome3t7vPXWW3j77bclpyvm5+eH3377TdFDLr/++ismTZqE119/HdOmTdMORV+6dAn//e9/MXnyZPj6+qJ3797VnsWkwwRKHkMuOd9+8eLFGDNmjMHz7a2trbFv3z5ZEQEUTyzZsWOH9g+6Y8eO2LBhAxo2bKjzfS1btpQRT0d5uzmGhoYqajdH+vfmzp2Lb775Bl9//TV69OiB6OhopKWlYcqUKZgxYwYmTpwoO2K5bt68qajd6NQkOzsbJ0+ehIODAwICAhS1/FoNnnrqKXTu3BmzZ882+Pm7776LuLg47Nq1q9qzmLQYUPIYckm23bt3o0OHDnrn25ecKhUQECArIoB/Nnkx9M9W8r5SdnMcPnw4rl69ihUrVqBp06baceRt27Zh6tSpOH78uOyIZCRCCMyZMwdz585FTk4OAMDOzg5hYWHaZbpK8NFHH8HX1xeDBw8GAAwcOBBRUVGoX78+oqOjFX20sVJduHABAPQeSOj+XFxc8Ndff+GRRx4x+Pnp06fx2GOPmWTTIUUeVCST0s+3T0tLq9T3KWFpoVp2cyTjyc/PR1JSErKzsxEYGAgnJyfZkXT4+fnh22+/RceOHbF9+3YMGjQI69evx4YNG5Ceno6YmBjZEVWhqKgIs2fPxieffKK9jp2dnTFt2jSEh4crdoK40txvqWtKSgpatGiBO3fuVHsWkx9UBChzDFkt59tXtZEfP348Zs6cKeUESLXs5kjGY2tri8DAQNkxynX58mXtDPJffvkFgwYNQs+ePeHr64snnnhCcjr1CA8Px8qVKzFv3jx06tQJQPH8kA8++AC5ubn48MMPJSdUh2bNmuHnn38u9zyHn376qcLNk4zJpMWAkk8ErFWrlrSfXZ2++eYbhIWFSSkG1LKbIz2Y0gX0/cguoku4ubnh/PnzaNSoEbZu3aodqxVCKGJoTS3WrFmDFStW6CzFbNmyJby8vDB+/HgWA5U0YcIEjBs3DnZ2dnjllVdQo0Zxk3zv3j0sX74c7777rsl2IDRpMaDkEwFXrVol7WdXJ5mjQPPnz0dwcDDi4+ORn5+PN998U2c3R1I3NRbQ/fv3x4svvoiAgABkZGSgV69eAIBDhw4pZnc/NcjMzDS4M16TJk2QmZkpIZE6vfzyyzh69Chee+01vP3223jooYcghNDuMDtp0iSMGDHCJFlMvukQx5BNq/TvWQYl7+ZIlqegoACLFy/G+fPnMWLECLRp0wYAsHDhQjg7O2P06NGSE6rDE088gSeeeAJLlizReX/ixIn466+/8Mcff0hKpk5//PEH1q1bp10C+fDDD2PIkCEmPWfGpMWAs7MzEhISEBAQoNNIxcfHIyQkBBkZGaaKYjFkFgNK382RjCcoKAibNm3SW6J369Yt9O3bl7tNmpndu3fjmWeegbe3Nzp06AAAOHDgAM6fP4/o6Gg8+eSTkhOap+qcA2bSYqB379549NFHMWvWLDg7O+PIkSPw8fHBkCFDUFRUhI0bN5oqisWQWQyU3Tq5REZGBjw8PDhGa0asrKxw+fJlvX/rq1evwsvLCwUFBZKSFW9H3KtXL9jY2OhsTWwItyOuvL///hvLli3DqVOnAABNmzbF+PHjFXVktbmpzu3nTTpngGPIloW7OZq/I0eOaP/7xIkTOmcQFBYWYuvWrabdX92Avn37aguVvn37lvt9StmfQy0aNGigN1HwwoULeOWVV/Dll19KSmXeqvPZ3aTFQPPmzXHmzBksXboUzs7OyM7ORv/+/TmGXI2GDRsGFxcXk/7Mkt0cNRoNZsyYYXA3x9atW5s0E1WP1q1bQ6PRQKPRICgoSO9zBwcHfPrppxKS/aP0dsTcmrh6ZWRkYOXKlSwGVMikxUDJGHJ4eLjBzziGXDW5ubk4cuQIrl69qneTK+nu/Pzzz02e69ChQwCKq9ijR4/q7ebYqlUrhIWFmTwXGV9qaiqEEPD398eff/4Jd3d37We2trbw8PCAtbW1xIREVBkmLQb8/PzKHUP28/NjF10VbN26FcOHD8f169f1PpPd3blz504Ayt/Nkf69kk2wlPzEXXbGe0UmTZpUjUmIlMukEwitrKxw5coVnacHoHiL3cDAQJNsuWguAgIC0LNnT7z33nuoV6+e7Dg6KrsZjVI2oqF/LzIyssLPhw8fbqIk+vz8/Cr1fRqNBikpKdWcxrwlJiaibdu2fLCrJtU5IdwkPQMcQza+K1euYOrUqYorBAB1bkZD/87kyZN1vi4oKEBOTg5sbW3h6OgotRhITU2V9rPNzf0K/Zs3b5omiIWqzjlgJikGOIZsfM8//zx27dqFhx56SHYUPea6myOV78aNG3rvnT17FuPGjcMbb7whIdH9lXSKyj4XRU3uV+jXqlVLauGnZrLngJl0mIBjyMaTk5ODgQMHwt3dHS1atICNjY3O5xz7JCWIj4/HsGHDtGvRlWDlypVYuHChdre3gIAAvP7669x9sBpcuHABDRo04CmG96GEOWAmKQY4hmx8K1euxNixY2Fvb486deroPN1w7JOU4vDhw+jSpYtJzmOvjPfeew8LFizAxIkTdXbOW7p0KaZMmYKZM2dKTmheqnOTHHOihDlgJikGRo4cWanvY/dy5Xl6emLSpEmYPn06q26SruzOfkIIXLp0CUuXLkWjRo3w22+/SUqmy93dHUuWLMELL7yg8/66deswceJEg09m9OBkn42iFi4uLjh06JDUYV+TzBlgI298+fn5GDx4MAsBUoSyO/tpNBq4u7sjKChI6mmkZRUUFKBdu3Z67z/66KO4d++ehEREypgDZtI5A2Q8U6ZMgbu7O9555x3ZUYi0rl27BgB6y4eVYuLEibCxscGCBQt03g8LC8Pdu3exbNkyScnME3sGKkcJc8BMuukQGU9hYSHmz5+Pbdu2oWXLlnp/PGVvdkTV5ebNmwgPD8f69eu1qwrc3NwwZMgQzJ49W+8kQ1MrWdoMFPdYrFixAjExMdrjYQ8ePIj09HTOgidp1q1bh5iYGNjb22PXrl16c8BMUQywZ0ClunXrVu5nGo2GR8aSSWRmZqJDhw64ePEihg4diqZNmwIoPrTou+++Q6NGjbB//364ublJy1jRtVIarxvj4wTCylHCHDAWA0T0wF5//XXExsbi999/15sFffnyZfTs2RPBwcFYuHChpIQkE4cJKqd27dr466+/pM4Z4OwzlUtKSsK2bdtw9+5dANV7xCVRWT/99BM+/vhjg8uhPD09MX/+fPz4448SklF1Cg0Nxe3bt/Xev3PnDkJDQ7VfnzhxQnt+BZXv5Zdfxvr166VmYM+ASmVkZGDQoEHYuXMnNBoNzp49C39/f4SGhsLNzU1RM7jJfNnZ2SE5ORkNGzY0+PmFCxfQuHFj5ObmmjhZ+eLj47Fhwwakp6cjPz9f5zPudVI51tbWBg+du379Ojw9Pbkyo4omTZqEyMhItGrVStocMPYMqNSUKVNgY2OD9PR0nbMeBg8ejK1bt0pMRpakbt26OHfuXLmfp6amonbt2qYLdB/ff/89OnbsiJMnT+LHH39EQUEBjh8/jh07dvBMjUq4desWsrKyIITA7du3cevWLe3rxo0biI6O1isQ6P6OHj2KNm3awMrKCseOHcOhQ4e0r8OHD5skA1cTqFRMTAy2bdum90QWEBCAtLQ0SanI0oSEhCA8PBzbt2/XOXMEAPLy8jBjxgw8/fTTktLpmzNnDhYuXIgJEybA2dkZixcvhp+fH1599VXUr19fdjzFc3V1hUajgUajwcMPP6z3uUajQUREhIRk6lZy7LtMLAZU6s6dOzo9AiUyMzNhZ2cnIRFZopkzZ6Jdu3YICAjAhAkT0KRJEwghcPLkSXz22WfIy8vD2rVrZcfUSk5OxjPPPAOg+JC0O3fuQKPRYMqUKQgKCmJDdh87d+6EEAJBQUGIiorS6fWxtbWFj48PGjRoIDGhuiUlJSE5ORldunSBg4MDhBAmO0iLxYBKPfnkk4iMjMSsWbMAFFfkRUVFmD9/fqWXUhH9Ww0bNsSBAwcwfvx4vP322zonAfbo0UO7HbFSuLm5aSe+eXl54dixY2jRogVu3ryJnJwcyemUr2vXrgCKh3+8vb154qORlDcHbNSoUSabA8ZiQKXmz5+P4OBgxMfHIz8/H2+++SaOHz+OzMxM7Nu3T3Y8siB+fn747bffcOPGDe1JgI0bN1bUXIESXbp0wfbt29GiRQsMHDgQkydPxo4dO7B9+3YEBwfLjqcaPj4+2Lt3L5YvX46UlBT88MMP8PLywtq1a+Hn54fOnTvLjqgqpeeAlezVARTPAZs6dSqLASpf8+bNcebMGSxduhTOzs7Izs5G//79MWHCBI59khRubm54/PHHZceo0NKlS7UrG8LDw2FjY4P9+/djwIABePfddyWnU4+oqCi89NJLGDp0KBISEpCXlwcAyMrKwpw5cxAdHS05obooYQ4YlxaqVHp6Oho1amSwmy49PR3e3t4SUhGRJWjTpg2mTJmC4cOH62wsdOjQIfTq1QuXL1+WHVFVnJ2dkZCQgICAAJ3fZ3x8PEJCQpCRkVHtGbi0UKX8/Py0h8KUlpGRAT8/PwmJiJTP2toaV69e1Xs/IyMD1tbWEhKp0+nTp9GlSxe992vVqoWbN2+aPpDKlcwBKyFjDhiHCVSqvFmm2dnZsLe3l5CISPnK6wjNy8vTWxpJ5fP09ERSUhJ8fX113o+Li+PWww9ACXPAWAyoTMkJbBqNBjNmzNBZXlhYWIiDBw+idevWktIRKdOSJUsA/HNqoZOTk/azwsJC7NmzB02aNJEVT3XGjBmDyZMn4+uvv4ZGo8Hff/+NAwcOICwsDDNmzJAdT3WUMAeMcwZUpqTLaPfu3ejQoYPO04ytrS18fX0RFhaGgIAAWRGJFKdk6CwtLQ0NGzbUGRIouW5mzpyJJ554QlZEVRFCYM6cOZg7d652SaadnR3CwsK0y52p8pQwB4zFgEqNHDkSS5YsgbOzs+woRKrRrVs3bNq0SeqRyuYkPz8fSUlJyM7ORmBgoE6PC1VeeWc9ZGRkwMPDA4WFhdWegcWAyvTv379S38cDV4jur7CwEEePHoWPjw8LBJLGysoKV65cgbu7u877aWlpCAwMxJ07d6o9A+cMqAwPUyF6cK+//jpatGiBUaNGobCwEF26dMGBAwfg6OiIX375BU899ZTsiIpV2QcRgA8jlaWkOWAsBlRm1apVsiMQqdYPP/yAYcOGAQC2bNmCc+fO4dSpU1i7di3Cw8O5e2cF+CBifIcOHQJQPAfj6NGjenPAWrVqhbCwMJNk4TABEVkMe3t7JCUloWHDhnjllVfg6OiIRYsWITU1Fa1atcKtW7dkRyQLpIQ5YOwZICKLUa9ePZw4cQL169fH1q1b8fnnnwMAcnJyuOlQFQQFBWHTpk1wdXXVef/WrVvo27cvduzYISeYypQeenn55ZfL/T5TDLuwGCAiizFy5EgMGjQI9evXh0ajQffu3QEABw8e5D4DVbBr1y7k5+frvZ+bm4u9e/dKSKROShp6YTFARBbjgw8+QPPmzXH+/HkMHDgQdnZ2AIqXdk2fPl1yOuU7cuSI9r9PnDihcwZBYWEhtm7dCi8vLxnRVElJc8A4Z4CIiCrFyspKuzGOoabDwcEBn376KUJDQ00djf4lHlRERGavd+/eyMrK0n49b948nQN1MjIyEBgYKCGZuqSmpiI5ORlCCPz5559ITU3Vvi5evIhbt26xEFAp9gwQkdkru8Obi4sLDh8+rD1U58qVK2jQoIFJdnojUiLOGSAis1f2mYfPQP9O6eN2DRk+fLiJkpCxsBggIqIqmTx5ss7XBQUFyMnJga2tLRwdHVkMqBDnDBCR2dNoNHonwhk6IY4q58aNGzqv7OxsnD59Gp07d8a6detkx6MHwDkDRGT2rKys0KtXL+1Swi1btiAoKAg1a9YEAOTl5WHr1q2cM/AvxcfHY9iwYTh16pTsKFRFHCYgIrNXdne3kvMJSmPX9r9Xo0YN/P3337Jj0ANgzwARURkXLlxAgwYNYGXFkVRDNm/erPO1EAKXLl3C0qVL0ahRI/z222+SktGDYjFARFRG2aWHpKtskaTRaODu7o6goCB88sknqF+/vqRk9KA4TEBEVAafkSpWVFQEALh27RoAwN3dXWYcMgL2gRERUaXdvHkTEyZMQN26deHp6QlPT0/UrVsXr732ms6ujqQu7BkgIqJKyczMRIcOHXDx4kUMHToUTZs2BVB8aNHq1asRGxuL/fv3w83NTXJSqioWA0REVCkzZ86Era0tkpOTUa9ePb3PevbsiZkzZ2LhwoWSEtKD4jABEVEZ3JDIsJ9++gkff/yxXiEAAJ6enpg/fz5+/PFHCcno32IxQERUBicQGnbp0iU0a9as3M+bN2+Oy5cvmzARGQuLASKyGKGhobh9+7be+3fu3NE5evfEiRPw8fExZTRVqFu3Ls6dO1fu56mpqahdu7bpApHRcJ8BIrIYZY8yLnH9+nV4enri3r17kpKpQ2hoKJKTk7F9+3bY2trqfJaXl4eQkBD4+/vj66+/lpSQHhQnEBKR2bt16xaEEBBC4Pbt27C3t9d+VlhYiOjoaL0CgfTNnDkT7dq1Q0BAACZMmIAmTZpACIGTJ0/is88+Q15eHtauXSs7Jj0A9gwQkdmzsrKqcFKgRqNBREQEwsPDTZhKnVJTUzF+/HjExMRo51ZoNBr06NEDS5cuRePGjSUnpAfBYoCIzN7u3bshhEBQUBCioqJ0xrVtbW3h4+ODBg0aSEyoPjdu3MDZs2cBAI0bN+ZcAZVjMUBEFiMtLQ3e3t5cOkhUBlcTEJHF8PHxQVxcHIYNG4aOHTvi4sWLAIC1a9ciLi5OcjoieVgMEJHFiIqKQkhICBwcHJCQkIC8vDwAQFZWFubMmSM5HZE8LAaIyGLMnj0bX3zxBb766ivY2Nho3+/UqRMSEhIkJiOSi8UAEVmM06dPo0uXLnrv16pViyfukUVjMUBEFsPT0xNJSUl678fFxcHf319CIiJlYDFARBZjzJgxmDx5Mg4ePAiNRoO///4b3377LcLCwjBu3DjZ8Yik4Q6ERGQxpk+fjqKiIgQHByMnJwddunSBnZ0dwsLCMHHiRNnxiKThPgNEZHHy8/ORlJSE7OxsBAYGwsnJSXYkIqlYDBAREVk4DhMQkVnr379/pb9306ZN1ZiESLlYDBCRWatVq5bsCESKx2ECIiIiC8elhURkMYKCggxuLnTr1i0EBQWZPhCRQrBngIgshpWVFS5fvgwPDw+d969evQovLy8UFBRISkYkF+cMEJHZO3LkiPa/T5w4gcuXL2u/LiwsxNatW+Hl5SUjGpEisGeAiMyelZUVNBoNAMDQLc/BwQGffvopQkNDTR2NSBFYDBCR2UtLS4MQAv7+/vjzzz/h7u6u/czW1hYeHh6wtraWmJBILhYDREREFo5zBojIYkRGRlb4+fDhw02UhEhZ2DNARBbDzc1N5+uCggLk5OTA1tYWjo6OyMzMlJSMSC7uM0BEFuPGjRs6r+zsbJw+fRqdO3fGunXrZMcjkoY9A0Rk8eLj4zFs2DCcOnVKdhQiKdgzQEQWr0aNGvj7779lxyCShhMIichibN68WedrIQQuXbqEpUuXolOnTpJSEcnHYQIishhWVrqdoRqNBu7u7ggKCsInn3yC+vXrS0pGJBeLASKyONeuXQMAnc2HiCwZ5wwQkUW4efMmJkyYgLp168LT0xOenp6oW7cuXnvtNYMnGRJZEvYMEJHZy8zMRIcOHXDx4kUMHToUTZs2BVB8aNF3332HRo0aYf/+/Xr7EBBZChYDRGT2Xn/9dcTGxuL3339HvXr1dD67fPkyevbsieDgYCxcuFBSQiK5WAwQkdnz9fXF8uXLERISYvDzrVu3YuzYsTh37pxpgxEpBOcMEJHZu3TpEpo1a1bu582bN8fly5dNmIhIWVgMEJHZq1u3boVP/ampqahdu7bpAhEpDIsBIjJ7ISEhCA8PR35+vt5neXl5mDFjBp5++mkJyYiUgXMGiMjsXbhwAe3atYOdnR0mTJiAJk2aQAiBkydP4rPPPkNeXh7i4+PRqFEj2VGJpGAxQEQWITU1FePHj0dMTAxKbnsajQY9evTA0qVL0bhxY8kJieRhMUBEFuXGjRs4e/YsAKBx48acK0AEFgNEREQWjxMIiYiILByLASIiIgvHYoCIiMjCsRggIiKycCwGiIiILByLASIiIgvHYoCIiMjCsRggIiKycP8HANelr7Xb2lsAAAAASUVORK5CYII=" id="319" name="Google Shape;319;p21"/>
          <p:cNvSpPr/>
          <p:nvPr/>
        </p:nvSpPr>
        <p:spPr>
          <a:xfrm>
            <a:off x="155575" y="-136525"/>
            <a:ext cx="296863" cy="296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descr="data:image/png;base64,iVBORw0KGgoAAAANSUhEUgAAAgMAAAJICAYAAAD8ROf4AAAAOXRFWHRTb2Z0d2FyZQBNYXRwbG90bGliIHZlcnNpb24zLjYuMCwgaHR0cHM6Ly9tYXRwbG90bGliLm9yZy89olMNAAAACXBIWXMAAA9hAAAPYQGoP6dpAABlaUlEQVR4nO3deViU5f4G8HtAVgFBBVGULSnF3azc0gSVtJO55FKaKWq5pKZSWWSFmpqn3NLK0lSsTBMrLVIMV9QsDor7wiKouYKiiCzC8/uDHxPDDAg2zPO+M/fnuuY6McN1cR/kfZ/v+6waIYQAERERWSwr2QGIiIhILhYDREREFo7FABERkYVjMUBERGThWAwQERFZOBYDREREFo7FABERkYVjMUBERGThWAwQERFZuBqV/cYeVgOrM4dRbPs7UXaESglp0Ep2BCIishDbi3647/dUuhhQAzayREREVWdWxQARkWxq6KHkgxOVxWKAiMiI2NCSGrEYIIP4dEP0YHjtkBqxGCCDeLMgIrIcLAaIiIyIhTSpEfcZICIisnAsBoiIiCycWQ0TqGHiDsBuRCIiUhazKgbYyBIREVWdWRUD7BkgIiKqOrMqBtjIEpFsango4b2SyjKrYoCISDY2tKRGZlUMqKEiB3izICIiZTGrYoCNLBHJpoaHEt4rqSyzKgaIiGRjQ0tqxE2HiIiILByLASIiIgvHYoCIiMjCcc4AEZERcQIhqRGLASIiI2JDS2rEYoCIyIjYM0BqZFbFgBouQoAXIpE54/VNamRWxQAvQiIioqozq2KAPQNERERVZ1bFABtZIiKiquM+A0RERBaOxQAREZGFYzFARERk4VgMEBERWTgWA0RERBbOrFYTEBHJpoYlzlx5RWWxGCAiMiI2tKRGZlUMqKEiB3izICIiZTGrYoCNLBHJpoaHEt4rqSyzKgaIiGRjQ0tqxNUEREREFo49A0RERsRhAlIjFgNEREbEhpbUiMMEREREFo49A0RERsRhAlIjFgNEREbEhpbUiMMEREREFo49A0RERsRhAlIj9gwQERFZOPYMEBEZEZ+6SY1YDBARGRGHCUiNWAwQERkRG1pSIxYDRERGxJ4BUiMWA0RERsSGltSIxQAZxKcbogfDa4fUiMUAGcSbBRGR5WAxQERkRCykSY246RAREZGFM6ueATWM1QF8ciAiImVhzwAREZGFM6ueAT5xExERVR17BoiIiCwciwEiIiILZ1bDBGQ8apiMyWEhIiLjYDFABrGhJXowLKRJjThMQEREZOHYM0BEZER86iY1YjFARGREHCYgNeIwARERkYVjzwARkRHxqZvUiD0DREREFo7FABERkYVjMUBERGThOGeADOKMaCIiy8FigAxiQ0v0YFhIkxqxGCAiMiI2tKRGLAaIiIyIPQOkRpxASEREZOFYDBAREVk4sxomUEP3HMAuOiJzxuub1MisigFehEQkmxoeSnivpLI4TEBERGThzKpngIhINj51kxqxZ4CIiMjCmVXPgBrG6gA+ORARkbKYVTHARpaIZFPDQwnvlVQWhwmIiIgsnFn1DBARycanblIj9gwQERFZOPYMEBEZEecMkBqxGCAiMiI2tKRGLAaIiIyIPQOkRiwGiIiMiA0tqRGLASIiI2LPAKkRiwEiIiNiQ0tqxGKAiMiI2DNAasR9BoiIiCwciwEiIiILx2KAiIjIwrEYICIisnCcQEhEZEScnEdqxGKAiMiIuJqA1IjFABGREbGhJTUyq2JADRU5wJsFEREpi1kVA2xkiUg2NTyU8F5JZXE1ARERkYUzq54BMh4+3RARWQ4WA2QQG1qiB8Nrh9SIwwREREQWjsUAERGRhWMxQEREZOFYDBAREVk4TiAkIjIirsQhNWLPABERkYUzq54BNVTkAKtyInPG65vUyKyKAV6ERCSbGh5KeK+kssyqGCAiko0NLakR5wwQERFZOBYDREREFo7FABERkYXjnAEiIiPiBEJSI7MqBtRwEQK8EInMGa9vUiOzKgZ4ERKRbGp4KOG9ksoyq2KAiEg2NrSkRpxASEREZOHYM0BEZEQcJiA1YjFARGREbGhJjThMQEREZOHYM0BEZEQcJiA1MqtiQA0XIcALkcic8fomNeIwARERkYUzq54BVuRERERVZ1bFABGRbGoYruSDE5XFYoCIyIjY0JIacc4AERGRhWPPABGREXGYgNSIxQARkRGxoSU14jABERGRhWMxQEREZOFYDBAREVk4FgNEREQWzqwmEKphFi/ACUZERKQsZlUMsJElItnU8FDCeyWVZVbFABGRbGxoSY1YDBARGRF7BkiNWAwQERkRG1pSI64mICIisnDsGSAiMiIOE5AasWeAiIjIwrEYICIisnAcJiAiMiJ2wZMasRggIjIizhkgNeIwARERkYVjzwARkRHxqZvUyKyKATV0zwG8WRARkbKYVTHARpaIiKjqzKoYYM8AERFR1ZlVMcBGloiIqOq4moCIiMjCmVXPABGRbGoYrmQvKpXFYoCIyIjY0JIasRggIjIi9gyQGrEYIIN4QyN6MPy7JDViMUAG8YZGRGQ5WAwQERkRe9VIjcyqGFDDRQjwQiQyZ7y+SY24zwAREZGFYzFARERk4cxqmIDdc8ajhiEX/nsTERmHWRUDZDxsaImILAeHCYiIiCwcewbIIA4TED0YXjukRiwGiIiMiA0tqRGLATKINzQiIsvBOQNEREQWjsUAERGRheMwARGREXECIakRewaIiIgsHHsGiIiMiE/dpEYsBoiIjIjDBKRGLAaIiIyIDS2pkVkVA2qoyAHeLIiISFnMqhhgI0tERFR1XE1ARERk4VgMEBERWTgWA0RERBbOrOYMEBHJpoaJzJxfRWWxZ4CIiMjCmVXPgBoqcoBVOZE54/VNamRWxQAvQiIioqozq2KAiEg2NfRQ8sGJymIxQERkRGxoSY04gZCIiMjCsWeAiMiIOExAasRigIjIiNjQkhqxGCAiMiL2DJAamVUxoIaLEOCFSGTOeH2TGnECIRERkYUzq54BVuREJJsaeih5r6Sy2DNARERk4cyqZ4CISDY+dZMasWeAiIjIwrFngIjIiDhngNSIxQARkRGxoSU1YjFARGRE7BkgNWIxQERkRGxoSY04gZCIiMjCmVXPgBq65wA+ORARkbKYVTHARtZ41FBY8d+biMg4zKoYUEMDBqijEVNDRiIiMg6zKgbYgBmPGgor/nuTEvHaITUyq2KAjIc3C6IHw2uH1IirCYiIiCwcewbIIHZ1Ej0YXjukRiwGyCDeLIgeDK8dUiMWA0RERsSeAVIjzhkgIiKycCwGiIiILByHCYiIjIhd8KRG7BkgIiKycCwGiIiILByLASIiIgvHOQNEREbEpYWkRuwZICIisnBm1TOghoocYFVOZM54fZMamVUxwIuQiIio6jhMQEREZOHMqmeAwwRERERVZ1bFABtZIiKiqjOrYoCISDY19FDywYnKMqtiQA0XIcALkcic8fomNTKrYoAXIRERUdWZVTHAngEiIqKq49JCIiIiC2dWPQN84iYiIqo69gwQERFZOBYDREREFs6shgmIiGRTw0RmDqlSWewZICIisnBm1TOghoocYFVOZM54fZMamVUxwIuQiIio6jhMQEREZOHMqmeAiEg2NQxXsheVymIxQERkRGxoSY1YDBARGRF7BkiNWAwQERkRG1pSI04gJCIisnAsBoiIiCycWQ0TqGGsDmA3IhERKYtZFQNsZImIiKrOrIoBIiLZ1NBDyQcnKovFABGREbGhJTUyq2JADRU5wJsFEREpi1kVA2xkiYiIqo5LC4mIiCycWfUMEBHJpobhSvaiUlksBoiIjIgNLamRWRUDaqjIAd4siIhIWcyqGGAjS0REVHWcQEhERGThzKpngIhINjUMV7IXlcpizwAREZGFYzFARERk4cxqmEAN3XMAu+iIzBmvb1Ij9gwQERFZOLPqGWBFTkREVHVmVQyQ8ahhyIXFHykRrx1SIxYDZBBvFkQPhtcOqRHnDBAREVk4FgNEREQWjsMERERGxDkDpEYsBsgg3tCIiCwHiwEyiA0tEZHlYDFARGRELKRJjTiBkIiIyMKxGCAiIrJwLAaIiIgsHOcMkEFcTUBEZDlYDJBBbGiJiCwHhwmIiIgsHIsBIiIiC8digIiIyMKxGCAiIrJwLAaIiIgsHFcTEBEZEZflkhqxGCAiMiI2tKRGZlUMqKEiB3izICIiZTGrYoCNLBHJpoaHEt4rqSyzKgaIiGRjQ0tqxGKAiMiI2DNAamRWxYAaLkKAFyKROeP1TWpkVsUAL0IiIqKq46ZDREREFs6segY4TEBERFR1ZlUMsJElIiKqOg4TEBERWTiz6hngMAEREVHVmVUxwEaWiIio6jhMQEREZOHMqmeAiEg2NQxXsheVymIxQERkRGxoSY04TEBERGThWAwQERFZOA4TEBEZEecMkBqxGCAiMiI2tKRGZlUMqKEiB3izICIiZTGrYoCNLBERUdWZVTFARCSbGnoo+eBEZbEYICIyIja0pEZcWkhERGThWAwQERFZOLMaJlDDWB2gjm5ENfwu1fB7JCJSA7MqBtg4GA9/l0QPhoU0qZFZFQNERLKxoSU14pwBIiIiC8digIiIyMKxGCAiIrJwnDNABnESFBGR5TCrYkANDRigjkZMDRmJiMg4zKoYYANGRLKp4aGE90oqy6yKASIi2djQkhpxAiEREZGFYzFARERk4VgMEBERWTgWA0RERBaOxQAREZGFM6vVBGpY0gNwtjERESmLWRUDbGSJiIiqzqyKAfYMEBERVR3nDBAREVk4s+oZIONRQy8Le1iIiIyDPQNEREQWzqx6BvikaDz8XRIRWQ72DBAREVk4FgNEREQWjsUAERGRhWMxQEREZOHMagIhEZFsXJZLasRigIjIiNjQkhqxGCAiMiL2DJAamVUxoIaLEOCFSGTOeH2TGnECIRERkYUzq54BVuRERERVx54BIiIiC2dWPQNERLKpYe4Se1GpLBYDRERGxIaW1IjDBERERBaOxQAREZGFYzFARERk4ThngIjIiDiBkNTIrIoBNVyEAC9EInPG65vUyKyKAV6EREREVcc5A0RERBaOxQAREZGFYzFARERk4cxqzgARkWxqmMjM+VVUFosBIiIjYkNLasRhAiIiIgvHngEiIiPiMAGpEXsGiIiILBx7BoiIjIhP3aRGLAaIiIyIwwSkRiwGiIiMiA0tqRGLATKITzdERJaDxQAZxIaW6MGwkCY14moCIiIiC8eeASIiI+JTN6kRiwEiIiPiMAGpEYsBIiIjYkNLasQ5A0RERBaOPQNkELs6iYgsB4sBMogNLRGRBRGS5Obmivfff1/k5ubKinBfzGg8asjJjMajhpzMaDxqyMmMFdMIIYSMIuTWrVuoVasWsrKy4OLiIiPCfTGj8aghJzMajxpyMqPxqCEnM1aMEwiJiIgsHIsBIiIiC8digIiIyMJJKwbs7Ozw/vvvw87OTlaE+2JG41FDTmY0HjXkZEbjUUNOZqyYtAmEREREpAwcJiAiIrJwLAaIiIgsHIsBIiIiC8digIiIyMKxGCAiiyCEQHp6OnJzc2VHIVIckxUDvBCJzFNBQQFCQ0ORmpoqO0qFhBBo3Lgxzp8/LzuK2cjPz8fp06dx79492VEqlJSUhG3btuHu3bsAiv8WSJdJiwE1XIihoaG4ffu23vt37txBaGiohESG7dmzx+AFeO/ePezZs0dCIn07d+6UHYFMwMbGBlFRUbJj3JeVlRUCAgKQkZEhO8p97d27F8OGDUOHDh1w8eJFAMDatWsRFxcnOVmxnJwcjBo1Co6OjmjWrBnS09MBABMnTsS8efMkp/tHRkYGunfvjocffhi9e/fGpUuXAACjRo3CtGnTJKdTFpMVA2q5ENesWaOtHku7e/cuIiMjJSQyrFu3bsjMzNR7PysrC926dZOQSN/TTz+Nhx56CLNnz1Z0EajkG++dO3cwbtw4eHl5wd3dHUOGDMG1a9dkx9LTt29f/PTTT7Jj3Ne8efPwxhtv4NixY7KjlCsqKgohISFwcHDAoUOHkJeXB6D42p4zZ47kdMXefvttJCYmYteuXbC3t9e+3717d6xfv15iMl1TpkxBjRo1kJ6eDkdHR+37gwcPxtatWyUm05WQkICjR49qv/7555/Rt29fvPPOO8jPzzdNCFMekbh582bRuXNncfToUVP+2ErJysoSN2/eFBqNRiQlJYmsrCztKzMzU6xZs0bUr19fdkwtjUYjrl69qvf+6dOnhbOzs4RE+q5duyYWLFggWrVqJWrUqCF69uwp1q9fL/Ly8mRH09q4caNwcHAQo0ePFnZ2diI5OVkIIcSnn34qevXqJTmdEFOmTBE1a9YUr7zyipg8ebJwd3cXffv2lR1Lz6xZs4Srq6sYMGCAmDNnjli8eLHOSylcXV2Fra2tsLKyEvb29sLNzU3npQStW7cWa9asEUII4eTkpP2bTEhIEPXq1ZMZTcvb21scOHBACKGb8ezZs4q5/wghRL169cThw4eFELo5k5OTRc2aNWVG09GuXTuxceNGIURxNnt7e/HCCy+Ixo0bi8mTJ5skg0l3IHRzc0NOTg7u3bsHW1tbODg46Hxu6EnXVKysrKDRaMr9XKPRICIiAuHh4SZMpa9///4AiivHp59+WmfbysLCQhw5cgSPPPKIoqpeoLjyXbVqFdatWwcAePHFFzFq1Ci0atVKaq42bdpgypQpGD58OJydnZGYmAh/f38cOnQIvXr1wuXLl6Xm8/Pzw/z58zFw4EAAwP/+9z+0b98ed+/eRY0aNaRmK83Pz6/czzQaDVJSUkyYpnxr1qyp8POXX37ZREnK5+joiBMnTsDX11fnbzIlJQWBgYGKmHfl6OiIY8eOwd/fXydjYmIiunTpgqysLNkRAQDOzs5ISEhAQECATs74+HiEhIQopqe6Vq1aSEhIwEMPPYSPPvoIO3bswLZt27Bv3z4MGTLEJD2rJr2bLFq0yJQ/rkp27twJIQSCgoIQFRWF2rVraz+ztbWFj48PGjRoIDFhsVq1agEonoPh7OysU1DZ2tqiffv2GDNmjKx45Wrbti08PT1Rp04dzJs3D19//TU+++wzdOjQAV988QWaNWsmJdfp06fRpUsXvfdr1aqFmzdvmj5QGRcuXECnTp20Xz/66KOwsbHB33//DW9vb4nJdCl98mAJJTT29+Pp6YmkpCT4+vrqvB8XFwd/f385ocpo164dfv31V0ycOBEAtA9SK1asQIcOHWRG0/Hkk08iMjISs2bNAlCcs6ioCPPnz1fMcCpQfD8vKioCAPz+++/4z3/+AwBo1KgRrl+/brIQVMq5c+dEYWGh7Bj39cEHH4js7GzZMe4rPz9f/PDDD6JXr16iRo0aon379uKrr74S2dnZIjU1VQwdOlQ0bdpUWj4/Pz+xfft2IYRuN+KaNWuk5iphZWWlNxzk7OwsUlJSJCWqWF5enjh16pQoKCiQHeW+7t69qzMcmJWVJTuSEEKIOXPmiMDAQPHHH38IZ2dnsXfvXvHNN98Id3d3sWTJEtnxhBBC7N27Vzg5OYmxY8cKe3t7MXnyZNGjRw9Rs2ZNER8fLzue1tGjR4WHh4d4+umnha2trXj++edF06ZNRb169URSUpLseFrdunUTw4cPF5GRkcLGxkacPXtWCCHErl27hI+Pj0kymLwYSEpKEuHh4WLIkCHiypUrQgghoqOjxbFjx0wdpVw3btwQ27ZtE2vXrhVr1qzReVHlvfbaa6JOnTqidu3aYvLkyQbnily6dEloNBoJ6Yop/car0WhEixYtRJs2bbQva2tr0axZM533ZLtz544IDQ0V1tbWwtraWltUvfbaa2Lu3LmS0/0jOztbTJgwQbi7uwsrKyu9lxIUFRWJ2bNni5o1awqNRiM0Go2wt7cX7777ruxoOpKSksTo0aPFY489Jpo2bSqGDh0qjhw5IjuWnps3b4rZs2eLgQMHil69eonw8HDx999/y46lIzExUTRv3ly4uLiIDz74QPv+a6+9Jl544QWTZDDpnIHdu3ejV69e6NSpE/bs2YOTJ0/C398f8+bNQ3x8PDZu3GiqKOXasmULhg4diuzsbLi4uOjMI9BoNFLnNZR25coVhIWFITY2FlevXtVbN1tYWCgp2T+Cg4MxevRo9O/fv9wjOe/du4d9+/aha9euJk5XTAiBOXPmYO7cucjJyQFQfIxoWFiYtmtRpoiIiEp93/vvv1/NSSo2efJk7Nu3D4sWLcLTTz+NI0eOwN/fHz///DM++OADHDp0SGq+EhMmTMDOnTsxa9YsvPTSS1i2bBkuXryI5cuXY968eRg6dKjsiFr5+flISkpCdnY2AgMD4eTkJDsSmVhubi6sra1hY2NT7T/LpMVAhw4dMHDgQEydOlVnMseff/6J/v3748KFC6aKUq6S9ahz5szRWYqiNL169UJ6ejpee+011K9fX2/y43PPPScp2T/27NmDjh076k10u3fvHvbv329wrF4W3nj/HR8fH6xfvx7t27fXubaTkpLQtm1b3Lp1S3ZEAIC3tzciIyPx1FNPwcXFBQkJCWjcuDHWrl2LdevWITo6WnZEREZG4rHHHkPTpk113s/NzcWGDRswfPhwScl0FRYW4scff8TJkycBAIGBgXjuuecUNbEVAG7cuIGVK1fq5Bw5cqTOvDAluHnzJjZu3Ijk5GS88cYbqF27NhISElCvXj14eXlVfwCT9D/8v5o1a2rHOkuPz6ampgo7OztTRimXo6OjNpeSOTk5iUOHDsmOUSErKyvtUFBp169fV0yXbGnp6ekiPT1ddowquXv3rvjvf/8rO4ZwcHDQXjelr+3Dhw8LFxcXmdF01KxZU6SlpQkhhPDy8hIHDx4UQgiRkpKimKVmGo1GODk5aZealbh8+bJirptjx44Jf39/4ejoqB2qqlmzpvD19VXU0vHdu3cLFxcX0ahRI9GvXz/Rr18/4e3tLVxcXMTu3btlx9NKTEwUdevWFY0bNxY1atTQXj/h4eHipZdeMkkGk55N4Orqqt0BqrRDhw6ZpvKphJCQEMTHx8uOcV+NGjVS/JaaQgiDyzUzMjJQs2ZNCYn03bt3DzNmzECtWrXg6+sLX19f1KpVC++++y4KCgpkxwMAXLt2Db/88gtiYmK0wz8FBQVYvHgxfH19FbHjW8ns8hJKnV3u7++vXfnQpEkTbNiwAUDx8KCrq6vEZLoiIiLw0ksv4YMPPpAdxaDRo0ejWbNmuHDhAhISEpCQkIDz58+jZcuWeOWVV2TH05owYQIGDx6M1NRUbNq0CZs2bUJKSgqGDBmCCRMmyI6nNXXqVIwcORJnz57V2cSpd+/epttR1iQlx/+bNm2a6Ny5s7h06ZJwdnYWZ8+eFXFxccLf319n0oSp/fzzz9rXihUrhLe3t3j//ffFxo0bdT77+eefpWUsa9u2baJnz54iNTVVdhQ9JRW4lZWV6N27t/brfv36iT59+ghfX18REhIiO6YQQoixY8cKDw8P8cUXX4jExESRmJgovvjiC+Hp6SnGjh0rO57Yu3evqFWrltBoNMLKyko8/vjj4vjx4yIgIEA0bdpUfP755yInJ0d2TNXMLl+wYIF2E6Tt27cLe3t7YWdnJ6ysrMSiRYskpyum0WjElStXxIEDB4Snp6cYMGCAyMnJUVTPgL29vcFJ30ePHhX29vYSEhlmb28vTp06pff+qVOnFJXTxcVFu7qhdM/auXPnTNZrbtJiIC8vT4wePVrUqFFDaDQaYWNjI6ysrMSwYcPEvXv3TBlFR8mM3fu9lHIhCqG7k5qTk5OidlIbMWKEGDFihNBoNGLw4MHar0eMGCFeeeUVMWfOHHHt2jWpGUu4uLiI6Ohovfd//fVXRXRvd+3aVbzwwgvi6NGjIiwsTGg0GvHwww+LH374QXY0PWqZXV7auXPnRFRUlEhMTJQdRav08FpaWppo1aqVaN26tfjjjz8Ucw9q2bKliI2N1Xs/NjZWNG/eXEIiwzp27Ch+/PFHvfd//PFH8cQTT5g+UDnc3d1FQkKCEEK3GIiJiRENGzY0SQaTTiAskZ6ejmPHjiE7Oxtt2rRBQECAqSOonhp2UouIiEBYWJhihgQM8fDwwO7du/Uma508eRJdunSRfg5AnTp1sHfvXgQGBuLu3btwcnLCpk2bFDFBVO1yc3N1umSVwsrKCpcvX4aHhweA4kOBhg4ditjYWNy5c0cRK4Wio6Px5ptv4oMPPkD79u0BAH/88QdmzpyJefPmoXPnztrvdXFxkRUT69evx5tvvomJEyfq5Fy2bBnmzZunc923bNlSVkyMHj0aGRkZ2LBhA2rXro0jR47A2toaffv2RZcuXUyyYZ+UYoBIKWbOnIlTp05h1apV2uWPeXl5GDVqFAICAqQv2SvbMDg7O+Pw4cN46KGHpOYCgFu3bmlv9PdbLSCzQSitsLAQc+bMwRdffIErV67gzJkz8Pf3x4wZM+Dr64tRo0bJjoiIiAi88cYbequZ3n//fezZs0cRp4FaWf0z3axkfkhJU1L6a41GI7V4KZ3TEI1Go4icWVlZeP755xEfH4/bt2+jQYMGuHz5Mjp06IDo6GiTPFBVezEwdepUzJo1CzVr1sTUqVMr/N4FCxZUZ5RKWbJkicH3NRoN7O3t0bhxY3Tp0gXW1tYmTqYvOTkZq1atQnJyMhYvXgwPDw/89ttv8Pb2lra9b9u2bREbGws3Nze0adOmwvMeEhISTJjMsH79+iE2NhZ2dnbacxISExORn5+P4OBgne/dtGmTyfNZWVlhx44d2mVQHTt2xIYNG9CwYUOd75PxVGNtbY1Lly7Bw8Oj3LM9lHCjLW3mzJlYs2YNZs6ciTFjxmj311+/fj0WLVqEAwcOyI6oCrt27arw2i5N1h4iAJCWllbp7/Xx8anGJJUTFxeHI0eOIDs7G23btkX37t1N9rOrfUHooUOHtLOyExISyv0DquwfVnVbuHAhrl27hpycHLi5uQEoXqfq6OgIJycnXL16Ff7+/ti5cycaNWokLWfZDZw+/PBDeHh4IDExEStXrpS2gdNzzz2nfcLu27evlAxV4erqigEDBui8J/Pf1ZDg4GCdlSMl+5bLfqopXaQo4Wm1MiIjI/Hll18iODgYY8eO1b7fqlUrnDp1SlquzZs3o1evXrCxscHmzZvL/T6NRoNnn33WhMkMe+qpp2RHqJS6desqepiyrM6dO+sMsZhStfcMHDlyBM2bN79vd41SrFu3Dl9++SVWrFih7YpNSkrCq6++ildeeQWdOnXCkCFD4OnpKXXHRDVs4ET/XmWfbGQ81fTv3x+rV6+Gi4sLIiMjMXjw4HJ3mlQKBwcHnDp1Cj4+PjrXzYkTJ/D4448jOztbSq7Sw0EV3SuV0svi5+eHkSNHYsSIEYo6MKssJycnDBo0CKGhodIa2fKU1wttyKRJk6oxyf+r7hmKpWfG+vn5ievXr1f3j/xX/P39DW7mk5CQIPz8/IQQQuzbt094enqaOJkuNWzgpAbvvfeeOHfunOwYqmRjY6Pd4728DaaUpm3btmLt2rVCCN3rJiIiQnTu3FlmNFVZuHChaNWqlbC2thbdu3cX69atE7m5ubJj6fnxxx/Fc889J2xsbERAQICYO3euuHjxouxYQgghfH19K/UqaXeqW7UPE7i6uiI1NRUeHh44d+6c9phGpbp06RLu3bun9/69e/e0Z9s3aNAAt2/fNnU0HSUbOJU9R172Bk5ubm6VHvJRwjkPP//8Mz788EN07doVo0aNwoABAxT1dJuenl6p75PxdNakSRO8/fbb6NatG4QQ2LBhQ7kTBWVvoSv+fzjlvffew8svv4yLFy+iqKgImzZtwunTpxEZGYlffvlFakY1ef311/H6668jISEBq1evxsSJEzF+/Hi8+OKLCA0NRdu2bWVHBFA8VNm3b19cu3YNa9euxerVqzFjxgyEhIQgNDQUffr0kbZ9suKO/a7uamPMmDHCzs5O+Pr6CisrK+Ht7S38/PwMvpSgd+/eom3btto1n0IU9wo8+uij4plnnhFCCLF582bpa2mVuoHT6tWrK/1SioSEBDFx4kRRt25d4erqKsaOHSv+/PNP2bGEEELnRL3S+12Ufk/W2vN9+/aJJ554QtStW1dYWVmJWrVqCVdXV72X7H0vhBCiQ4cO2mNh9+zZI7p37y7c3d2Fg4OD6NSpk9i2bZvkhELs379fbNmyRee9NWvWCF9fX+Hu7i7GjBmjyKdvIYqPKl+0aJF2A6dWrVqJlStXiqKiItnR9CxZskTY2dkJjUYj3N3dxYwZM8SdO3dkx5LOJEsLt27diqSkJEyaNAkzZ86Es7Ozwe+bPHlydUe5r8uXL+Oll15CbGys9qSoe/fuITg4GGvXrkW9evWwc+dOFBQUoGfPntJy5ufnY8KECVi9ejUKCwtRo0YNFBYW4sUXX8Tq1asVsdpBbQoKCrBlyxasWrUK27ZtQ5MmTTBq1CiMGDECtWrVkpKpRo0aaNiwIUaMGIFnn3223KeYkpUQspRdAqk0gwYNQnR0ND766CNFbUNbWq9evfDUU0/hrbfeAgAcPXoUbdu2xYgRI9C0aVP897//xauvvqqoLYoLCgrw448/YtWqVdi+fTvat2+PUaNG4cKFC1i2bBmCgoLw3XffyY6JK1euYM2aNVi9ejXS0tLQr18/bc6PPvoIDRo0QExMjNSMFy5cwObNm5Geno78/Hydz0yy0s6UlceIESPErVu3TPkjH9jJkye1WxAb2s5SKdLT08Wvv/4q1q9fL86cOSM7jsjKytL574peSpOXlye+//570bNnT1GjRg3RpUsX0bhxY+Hs7Cy+//57KZkuXbok5s2bJx555BFRr149MW3aNHHixAkpWSpy7tw5RT4FlrZhwwbh4eEhunfvLs6fPy87jh5PT0/x119/ab9+5513RKdOnbRfb9iwQTRt2lRGNK01a9aI3Nxc8b///U+89tprok6dOsLd3V1MmzZNnDx5Uud7ZW5NHBERIe7cuSOioqLEf/7zH2FjYyNatWolPv30U3Hjxg2d701KShI2NjZScpb4/fffhaOjo2jevLmoUaOGaN26tXB1dRW1atUS3bp1M0kGkxYDZDwlf+xl5eTkiIiICAmJipWeSFa2S1sJXduGxMfHiwkTJojatWuL+vXri7feekvbpSxEcbeih4eHxITF9u7dK0JDQ4Wzs7N44oknxJdffikKCwul5UlMTNT+/JJzHcp7KcXVq1fFwIEDhaurq5g4caKYMmWKzksmOzs7nVMzO3XqJGbPnq39OjU1VTg5OcmIplVyfVtZWYmQkBCxYcMGkZ+fb/B7s7OzxYgRI0ycsFhJThcXF/HKK69UOOyXk5MjdWhVCCEee+wx8d577wkh/pnYevv2bdGnTx/x2WefmSRDtQ8TlF5+1L9//wq/V8amLoD6NkYCdDd8KS0jIwMeHh7Slh/t3r0bnTp1Qo0aNbB79+4Kv1fmZiQlv7/g4GCcOnUKPXv2xJgxY/Dss8/qDbFcv34dHh4eipn8euXKFbzwwgvYvXs3rl27Ju1c9rLL4Ur2PSghex8EQwoLCzFz5kzMmTMH7du31xl20Wg02LFjh7RsPj4+WLt2Lbp06YL8/Hy4urpiy5Yt2s2vjh49iq5du0qdeFvyb3737l1FbNJTnpKcTk5Oejs5KlHpnUXd3NwQFxeHZs2aITExEc899xzOnTtX7RmqfRplrVq1tLPLXVxcFLO5UGmlN0Y6dOhQud+npOyinOOBExMTpTUOgG4DL7Oxv5+SRqtkDXJFKzDq1q2riEJg//79+Prrr/HDDz/gkUcewbJly6Qeu5uamgp3d3ftfyvd8ePHMXz4cGRmZiImJgbdunWTHUlH7969MX36dHz00Uf46aef4OjoiCeffFL7+ZEjRxSxDbVGo1F0IVBCo9GoohAAgJo1a2rnCdSvXx/JycnaXWSvX79ukgw8m0BlSpbuZWVl6RVXhYWFyM7OxtixY7Fs2TKJKf9x48YNrFy5EidPngQABAYGYuTIkVILFkD5E95KXLp0CZGRkVi1ahVu3LiBoUOHIjQ0FM2bN5cdTceePXvQsWNHvQmO9+7dw/79+9GlSxdJyYrNmzcPH3zwAV588UUsXry43EnMMl2/fh39+/dHXFwcnJycsGbNGvTr10/7eXBwMNq3b48PP/xQWkYrKys0b978vsvxZG81bmVlpfMgWh4lLG8GipdAPvPMMxgzZgzCwsLw888/Y8SIEdi0aRPc3Nzw+++/V3sGkxYDQUFB2LRpk97TzK1bt9C3b1+pXXRlJSUlITk5GV26dIGDg0O5T+KmtmbNGgghEBoaikWLFunMcre1tYWvry86dOggMeE/9uzZg2effRa1atVCu3btAAD/+9//cPPmTWzZskVqA2FlZYXZs2fDycmpwu8zyc5fFbCxsYGXlxdefvll9OnTR7vCpSyZJ64Byh22KlG/fn18+eWXitjK936ysrLg5OSkN1yVmZkJJycn2NraAiiefd6gQQOT7u5qZWWFadOm3fe6UcIBX2Xvj4Yo4XRXAEhJSUF2djZatmyJO3fuYNq0adi/fz8CAgKwYMECk/TEmLQYKO9p7OrVq/Dy8tJ21cuUkZGBQYMGYefOndBoNDh79iz8/f0RGhoKNzc3fPLJJ7IjAigem+/YsWO5jYMStGjRAh06dMDnn3+uvbEVFhZi/Pjx2L9/P44ePSotm5WVFRo2bFjhEkyNRoOUlBQTptJX0elwpd+X3dhaWVnhypUr2mGDEmfOnEG7du3ue6phdcvIyECdOnUq/f0tWrRAdHS04s6pKM3FxQWHDx+Gv7+/yX6mWnrU1JJTSUyy9dKRI0e0/33ixAntTn5AceOwdetWqbvmlTZlyhTY2NggPT1d56zrwYMHY+rUqYopBrp27YqioiKcOXMGV69e1RvTlt0tCxT3rmzcuFGnwbW2tsbUqVMRGRkpMVmx+Ph4xd8slD4WXzIpWKPRYMSIETq7NxYWFuLIkSPo2LGjrHhaVSkEAODcuXOKeDipiIwRXiX0jlaGWnIakpubi/Xr1yMnJwc9evRA48aNTfJzTVIMtG7dGhqNBhqNBkFBQXqfOzg44NNPPzVFlPuKiYnBtm3b9I6IDQgIqNJxmNXtjz/+wIsvvoi0tDRFPikCxccZnzx5Eo888ojO+ydPnpS+SY5abhZV7R4cP348Zs6cibp161ZTIl0l3bBCCDg7O8PBwUH7ma2tLdq3b48xY8aYJAtVP7VMMatqThlDLkDxSraCggJt+5efn48OHTrg+PHjcHR0xBtvvIHt27ebZOjXJMVAamoqhBDaU/VKdyXa2trCw8NDMTvm3blzx+AM1MzMTEXtWT927Fi0a9cOv/76K+rXr6+Yxq10L9CkSZMwefJkJCUloX379gCKi5hly5Zh3rx5siICUM9Nraq++eYbhIWFmawYWLVqFQDA19cXYWFhqjoulqqu9AqSypAxlAGgyqt/AgMDpeSMiYnBnDlztF9/++23SEtLw9mzZ+Ht7Y3Q0FDMnj0bv/76a/WHMcluBirSq1cv8e677wohijd/SElJEYWFhWLgwIFiwIABktP9w9HRUWdjHKUo2VCoZB/98l6yNx364IMPqrQf+bhx48S1a9eqMZFxlD6Jjx6cGn6PzGg8snKWnCtTYsiQIWLMmDHarw8dOiTq169vkiwmP67p7Nmz2Llzp8Fx7vfee8/UcfTMnz8fwcHBiI+PR35+Pt58800cP34cmZmZ2Ldvn+x4Wk888QSSkpJMNp5UWUof4y5R1dnOpn7iVpsrV64gLCwMsbGxuHr1ql7PixKGrcyNUnoD6cFZWVnpXCt//PEHZsyYof3a1dUVN27cMEkWkxYDX331FcaNG4e6devC09NT54+55HhR2Zo3b47Tp09j6dKlcHZ2RnZ2Nvr3748JEyagfv36suNpTZw4EdOmTcPly5fRokULvVUFspaaqWEzkgdRtnEjXSNGjEB6ejpmzJihqGErc8a/SfVr2rQptmzZgqlTp+L48eNIT0/X2QwrLS0N9erVM0kWkxYDs2fPxocffqg9lUtJXn75ZQQHB+Opp56Ct7c33n33XdmRKjRgwAAAQGhoqPY9JWz/unnzZvTq1Qs2NjbYvHlzhd/bp08fE6Wi6hYXF4e9e/eidevWsqNUKDIyEoMHD9ab/5Ofn4/vv/8ew4cPBwAsX77cZDfhskJDQw1ujHTnzh1MnDgRX3/9NYDilVkNGjSQEZGM5M0338SQIUPw66+/4vjx4+jduzf8/Py0n0dHR+Pxxx83SRaT7jMgazJJZTz11FM4ePAg8vPz4evri27duiEoKAhBQUHw9PSUHU/P/VY2yHpCL7tffXmUsuKhspydnZGYmKjIv93SZOUMDAzEt99+izZt2pj051aV0jdHAsrPeP36dXh6euLevXuSklWdku/5pcnMGRsbi19++QWenp6YOHGizgT2iIgIdO3aFU899VS15zBpz8DAgQMRExODsWPHmvLHVsquXbuQl5eH/fv3Y9euXdi1axe++eYbFBQUICAgQFscDBw4UHZUAMrtji89D0QJ+/lbmmHDhsHFxcXkP3fRokWYPn06li9fDl9fX5P//MoS5ewkeuHChfvuVlfdbt26BVF8kixu374Ne3t77WeFhYWIjo5W/L4YZallKENmzuDgYO1hVGWVndtUnUuHTdozMHfuXCxYsADPPPOMwXFu2Vu/lpWbm4v9+/fjt99+w5dffons7GxFPDmUSE5OxqJFi3T2/Z88ebIiDjMpz82bN6UervOglNAzkJubiyNHjhicfCt7yMXNzQ05OTm4d+8eHB0d9a5t2XvAt2nTBhqNBomJiWjWrJnO3vqFhYVITU3F008/jQ0bNkjLWHLyY3k0Gg0iIiIQHh5uwlT/TlxcHB577DFpy7IrO+Ry/vx5NGjQQDFL3MtTnT0YJi0GSo+F6AVRwNavJfLz83HgwAHs2rULO3fuxMGDB9GgQQN07dpV+8cj27Zt29CnTx+0bt0anTp1AgDs27cPiYmJ2LJlC3r06CE5IfDRRx/B19cXgwcPBlDcMxQVFYX69esjOjpa+sZDVTFu3DjMmjVL2mqCrVu3Yvjw4QZPMFPCkMuaNWsq/Fz2HvARERHa/y27t37JmR4DBgzQ7vsvw+7duyGEQFBQEKKionQO87K1tYWPj49i5ggUFhZi9erV2tUjZYtTpZwzY05DLkD1PpTw1ML/t2fPHp3G39vbG127dkXXrl3RpUsXvR0JZWvTpg1CQkL0Nu+ZPn06YmJipJ8aBhQXf99++y06duyI7du3Y9CgQVi/fj02bNiA9PR0xMTEyI4IQNlP3CUCAgLQs2dPvPfee9ImtpmDNWvWYPDgwTpd8EqTlpYGb29vRa/IeO2117B69Wo888wzBlePLFy4UFKyYiVDLm5ubjh79qzORkmFhYXYsmULpk+fjr///ltiyqqr1h5Kk+xmUEZeXp44deqUKCgokPHjDdJoNMLHx0d89tln4vLly7Lj3JednZ04c+aM3vunT58WdnZ2EhLps7e3F+np6UIIISZNmiReeeUVIURxRldXV5nRtH777Tfh7u6uyI2RSnN2dhZJSUmyY1QoKSlJhIeHiyFDhogrV64IIYSIjo4Wx44dk5xMX15enjh//rxIS0vTeSnFnj17xNChQ0WHDh3EhQsXhBBCREZGir1790pOVqxOnTri119/lR2jXCXXb3kva2trMXv2bNkxq6w6N0cy6UbMOTk5GDVqFBwdHdGsWTOkp6cDKF4zL3t72jfffBOenp54/fXX0aNHD0ycOBFRUVEGu2WVwN3dHYcPH9Z7//Dhw4qZZOTm5obz588DKO7m7t69O4DiyTqyu7VLTJw4EQMHDsSlS5dQVFSk81JKRgB4/vnnsWvXLtkxyrV79260aNECBw8exKZNm5CdnQ0ASExMlH6cbWlnz57Fk08+CQcHB/j4+MDPzw9+fn7w9fWtcBjTlKKiohASEgIHBwckJCQgLy8PQPHRxqW3rpXJ1tZWcRuelbZz507ExsZCCIGNGzdix44d2ldcXBzS09NVNffCJKqlxCjHpEmTxKOPPir27t0ratasqa1wfvrpJ9G6dWtTRinX7du3RXR0tHjzzTfF448/LmxsbESzZs3E+PHjxQ8//CA7nlZERIRwdXUV8+bNE3v27BF79uwRc+fOFa6urmLmzJmy4wkhhJgwYYLw8fER3bt3F3Xq1BG3b98WQgixbt060aZNG8npiqnhiVsIIe7cuSN69+4tXn75ZfHxxx+LxYsX67xka9++vfjkk0+EELpPLwcPHhReXl4yo+no2LGj6NKli4iOjhaHDh0Shw8f1nkpQevWrcWaNWuEELq/y4SEBFGvXj2Z0bQ+/vhjMX78eFFUVCQ7SoXOnTun+IxVUZ09AyYtBry9vcWBAweEELr/p86ePSucnZ1NGaXSMjIyRHh4uHBxcVFUt3FRUZFYsGCB8PLy0nZre3l5iUWLFinmjz8/P1/897//FZMmTRIJCQna9xcsWCC++uoricn+MXLkSLFixQrZMe5rxYoVokaNGsLJyUn4+PgIX19f7cvPz092PFGzZk2RkpIihNC9tlNTUxUzbCVE8ZkeJ0+elB2jQg4ODiI1NVUIofu7TE5OVszvsm/fvqJWrVrCz89P/Oc//xH9+vXTeSmJ0odchBAiLS3N4H27qKhIZ/hq7Nix1XZGikn3Gbh27ZrBLuw7d+4oZrJMUVER/vrrL+1eA/v27UN2dja8vb21Z7crgUajwZQpUzBlyhTcvn0bAPSWz8hmY2ODsLAwvfenTJkiIY1hS5cuxcCBA7F3715FL3cNDw9HREQEpk+fbvJjVivD1dUVly5d0utqP3ToELy8vCSl0hcYGKjYob8Snp6eSEpK0tuvIS4uTjGb97i6uqJfv36yY9xXVFQUXnrpJQwdOtTgkEt0dLTkhMX8/PwMrnrIzMyEn5+fdsjy888/r74Q1VJilOPJJ58US5YsEUL8cyKgEEK89tprIiQkxJRR9Hz00UeiV69ewsXFRWg0GtGwYUMxbNgwsXLlSm1OJcjJyRE///yzuHXrlt5nWVlZ4ueffxa5ubkSkhX7+eefRX5+vva/K3opgdKfuEu4ubkpejhj2rRponPnzuLSpUvak9ji4uKEv7+/+OCDD2TH04qNjRUdOnQQO3fuFNevXxdZWVk6LyWYM2eOCAwMFH/88YdwdnYWe/fuFd98841wd3fX3j+pctQw5CJE8YTHq1ev6r1/7tw54ejoaJoMQphuaWFcXBx69eqFYcOGYfXq1Xj11Vdx4sQJ7N+/H7t378ajjz5qqih6GjRogKeeegrdunVDt27dFDs5ZvHixdi8eTNiY2MNft69e3f069cPEyZMMHGyYmrbjtjT0xOTJk1S7BN3iSlTpsDd3R3vvPOO7CgG5efnY8KECVi9ejUKCwtRo0YNFBYW4sUXX8Tq1asVs5lLyb9x2Z5IIflMj7JZ5syZg7lz5yInJwcAYGdnh7CwMMyaNUtyOl3Xrl3D6dOnAQCPPPKIzhI+JXB0dMSJEyfg6+ursywvJSUFgYGByM3NlZpv6tSpAIrv62PGjNHZiriwsBAHDx6EtbW1SU7MNekwQefOnXH48GHMmzcPLVq0QExMDNq2bYsDBw6gRYsWpoyip6rrTatzW8iKfPvttzpHXJb1+uuvY+bMmdKKAbVtR5yfn4/BgwcruhAAim8M8+fPx7Zt29CyZUu94YwFCxZISlbM1tYWX331FWbMmIFjx44hOzsbbdq0QUBAgNRcZe3cuVN2hPvSaDQIDw/HG2+8gaSkJGRnZyMwMFBnoyTZSnbwi4yM1F7n1tbWGD58OD799FOdRk0mpQ+5HDp0CEBxAXj06FGdTa9sbW3RqlUrg0Ot1YGbDj0gWQdbuLm5ITExEd7e3gY/T09PR6tWrUx2BrYhzz//PEaPHo2QkBDFzAUpj9KfuEuUPta0LI1Go5gd38gyvPrqq/j999+xdOlS7Q6ocXFxmDRpEnr06FG9Y9tVMHfuXHzzzTf4+uuv0aNHD0RHRyMtLQ1TpkzBjBkzMHHiRNkRAQAjR47E4sWLpZwrUqLaewZu3bpV6e+V+YuoKlk11L1793Dt2rVyi4Fr165J32Lzxo0beOaZZ9CgQQOMHDkSI0aMUEQVbojSn7hLKPGJtqSLszKU8nsEgL1792L58uVISUnBDz/8AC8vL6xduxZ+fn7o3LmzlExVmZy8adOmakxSOVFRUdi4caPOaXq9e/eGg4MDBg0apJhiYPr06SgqKkJwcDBycnLQpUsX7ZCLUgoBAFi1ahUAICkpCcnJyejSpQscHBzKPVirOlR7MeDq6lrp/zNKGK9TumbNmuH3338vd35FTEwMmjVrZuJUumJjY5GWloZVq1YhMjISH374Ibp27YrRo0djwIAB0g4tMeTo0aPaY3ePHTum85kSezVk3izKKuniLJGQkIB79+7hkUceAQCcOXMG1tbWUucClaXU2eWyT0ysqpycHIPbYnt4eGjnOSiBGoZcgOJVAwMHDsTOnTuh0Whw9uxZ+Pv7Y9SoUXBzc8Mnn3xS/SGqe4birl27tK/Vq1cLT09PMX36dO2M8unTp4v69euL1atXV3cUo6rOzR8qsnz5clGzZk2xZcsWvc82b94satasKZYvX27yXBWJjY0VQ4cOFY6OjsLNzU2MHz9exMfHy46lKtevXxdBQUHabVZL/vZGjhwppk6dKjmdEJ988ol49tlnRWZmpva9zMxM8dxzz4mPP/5YYjJdapldrnRBQUFi4MCB4u7du9r3cnJyxMCBA0VwcLDEZOr00ksviZCQEHH+/Hmdv8utW7eKwMBAk2Qw6ZyB4OBgjB49Gi+88ILO+9999x2+/PJLRW+3WpbMI22HDRuG7777Dk2aNNE+hZ06dQpnzpzBoEGDsG7dOpNnqozbt2/ju+++wzvvvIOsrCzpwxmlKemJ25Dhw4fj6tWrWLFiBZo2bar929u2bRumTp2K48ePS83n5eVlsFfq2LFj6Nmzp2IOhFH67HIACAoKwqZNm/SO+r516xb69u2riPkhx44dQ0hICPLy8rSnjyYmJsLe3h7btm2T2juptiEXoHii47Zt29CqVSu9v8uWLVtqt/euTiZdTXDgwAF88cUXeu+3a9cOo0ePNmUUVfvmm2/Qp08ffPfddzhz5gyEEHjkkUcQERGBQYMGyY5nUGpqKlavXo3Vq1cjKytLe06BbBkZGRg0aJDc7rlKiImJwbZt2/ROzwwICEBaWpqkVP+4desWrl27pvf+tWvXtJtiKYHSZ5cDwK5du5Cfn6/3fm5uLvbu3Sshkb7mzZvj7Nmz+Pbbb3Hq1CkAwAsvvIChQ4fCwcFBaja1DbkAxaszDK3AyMzMNN2wqkn6H/7fww8/LN544w2999944w3x8MMPmzLKv1ad20Ia09y5c8WNGzek/Oy7d++KtWvXim7duglra2vh6+srIiIitCcZKoESuucqw8nJSXtKZemcf/31l6hdu7bMaEKI4t+jr6+viIqKEufPnxfnz58XGzduFH5+fmL48OGy42kpeUOfxMREkZiYKDQajdi5c6f268TERJGQkCDmzJkjfHx8pGak6tGrVy/x7rvvCiH+2ZCvsLBQDBw4UAwYMMAkGUxaDPz666/C3t5eNG/eXIwaNUqMGjVKtGjRQtjb2yvqOMy7d++KgwcPii1btihy17yqcHZ2NvnchoMHD4pXX31VuLq6Cnt7e/HCCy+I7du3K+bMhNLq1aunPaCm7D7wNWvWlBlNhxJuFhW5c+eOGDdunLCzs9MeE2trayvGjRsnsrOzZcfTKioqErNnzxY1a9bUnulhb2+v/d3KVPrYXUNHajs6OoqVK1dKy6e23UWFEKJbt24GH4aysrJEt27dTB+oHEePHhUeHh7i6aefFra2tuL5558XTZs2FfXq1TPZzqMm32fg/Pnz+Pzzz7VdS02bNsXYsWPRqFEjU8Yo19atWzF8+HCD+5crZYeyqpAxt8HKygqtWrXCqFGjMHToULi5uZnsZ1eVs7MzEhISEBAQoPO7io+PR0hICDIyMmRHBFA8RhscHIy2bdtix44d6NOnD44fP47MzEzs27cPDz30kOyIAIq7O5OTkwEADz30EGrWrCk5kWH5+fmKm12elpYGIQT8/f3x559/6uzmZ2trCw8PD6k7Oaptd1FAN3NpV69ehZeXFwoKCiQl05eVlYWlS5ciMTER2dnZaNu2LSZMmID69eub5Odz06EyAgIC0LNnT7z33nsGl86ojYxiICEhAW3btq3098vazREoXhv96KOPYtasWXB2dsaRI0fg4+ODIUOGoKioCBs3bjR5pvLIvlkQqcWRI0cAAK1bt8aOHTtQu3Zt7WeFhYXYunUrli9fjnPnzklKqDwmKQZK/mHup2XLltWc5P5cXFxw6NAhxTxp/VsyVz1UlqzdHAH1PHGnp6ejUaNGBlc4pKenl7sJVXWr7Mxtpczazs3NxaeffoqdO3fi6tWreltmJyQkSEr2j8jIyAo/Hz58uImSlC8yMhKDBw/Wm9yWn5+P77//XnpGKysr7bViqIlzcHDAp59+itDQUFNH06psuwiYpm00STFQ8g9T0Y9SStdSaGgoOnXqhFGjRsmOYhRqKAZkZ1TDE7e1tbXBI04zMjLg4eEh7doZOXJkpb6vZIc12YYOHYqYmBg8//zzqFevnl5x9f7770tK9o+yw2oFBQXIycmBra0tHB0dkZmZKSnZP5T691hC6UMuQOXaRcB0baNJlhampqaa4scYhVrOtyfjKHniDg8PN/iZrCfuskQ5+x5kZ2fD3t5eQqJiVW3kL1y4gAYNGkg7GOqXX35BdHS0dj99JTJ0rsjZs2cxbtw4vPHGGxIS6Svv7/HChQuKWNrn4+MDQNmHpSmtXTRJMVDyD1NZMseQ161bh5iYGNjb22PXrl06f/AajUZ1xcCTTz4pfd2vkvn5+ZX7hOPn5yf9Cadk/3+NRoMZM2YYPOK0devWktJVXWBgoLQhIaB4cyRnZ2cpP/vfCAgIwLx58zBs2DDt5GsZ2rRpA41GA41Gg+DgYNSo8U8TUlhYiNTUVDz99NPS8pWl5CGX0u3inj170LFjR53fJ1B8Fs3+/fur3IY+CJNuOlRZ33zzDcLCwqQUA+Hh4YiIiFD8+faV7aaTtde6Wij1ibuEko44NQbZ85U/+eQTvPXWW/jiiy9McoM1pho1akjfybFv374AgMOHDyMkJERnFYatrS18fX0xYMAASen0TZ48WefrskMusuc2lOjWrZvB+3lWVha6detmPsMEVSXzhqGW8+3L+x3l5eXpNBhkmFqeuEtOKxw5ciSWLFmiyqdaJWnXrh1yc3Ph7+8PR0dHvWFAJYzHb968WedrIQQuXbqkc1ywLCVzKnx9fTF48GBFFMwVUcOQC1D+Q0lGRobJlucqshiQ6eWXX8b69esVe779kiVLABQ3YitWrNCpzAsLC7Fnzx40adJEVrwHMmzYMJMfX62WJ+7Ss/Vffvnlcr9PKbP1le6FF17AxYsXMWfOHIMTCJWg5Om7hEajgbu7O4KCghSzPXZFf4tKp5QhF+Cf61uj0WDEiBE6qzMKCwtx5MgRdOzY0SRZWAyUofTz7RcuXAiguBH74osvdGbElnTTGTr/QZbc3FwcOXLE4DKuPn36AICUs8/V8sSthMlY5mT//v04cOCA9nAdJSq5TkrOeig9E14pCgsLsXDhQmzYsAHp6el6ZykooYelIkoYcgH+ub6FEHB2dtaZ32Vra4v27dtjzJgxJsnCYqAMpZ9vXzIDtVu3bti0aZOid/dT8m6OanniVsqSPGORfQ01adIEd+/elZqhIjdv3kR4eDjWr1+v7eJ2c3PDkCFDMHv2bL2TDGWJiIjAihUrMG3aNLz77rsIDw/HuXPn8NNPP+G9996THU9LyUMuwD/Xt6+vL8LCwqTu2KnIHQhlrzsn41Dybo5qWx9vLmRf2zExMYiIiMCHH35ocOmwqYerSsvMzESHDh1w8eJFDB06FE2bNgUAnDhxAt999x0aNWqE/fv3K+IB4KGHHsKSJUvwzDPPwNnZGYcPH9a+98cff+C7776THREA9OZ+lR1yUdJeIrIpshgYN24cZs2aJWU1QQmln28PFK/p3bx5s8FuOtnDGYD57eZI5QsNDcXixYv1hlvu3LmDiRMn4uuvvwZQfDZJgwYNpG34UtI4lL2WS65vmb1Vr7/+OmJjY/H777/rFc+XL19Gz549ERwcrB0qlKlmzZo4efIkvL29Ub9+ffz6669o27YtUlJS0KZNG2RlZcmOqEPJQy5A8RLnitqXlJSUas9g8mECpY4hl1DL+faxsbHo06cP/P39cerUKTRv3hznzp2DEKJK5wJUp+effx67du1iMWAB1qxZg3nz5ukVA3fv3kVkZKS2GJB9IFnJXBEl+umnn7B8+XKDvWienp6YP38+xo4dq4hioGHDhrh06RK8vb3x0EMPISYmBm3btsVff/2lt0WxLGoZcgGKC8HSCgoKcOjQIWzdutVkqx5MWgwoeQy5xJQpU2BjY4P09HRtNx0ADB48GFOnTlVMMfD2228jLCwMERERcHZ2RlRUFDw8PDB06FDFbPrB3RzN361btyCKj0LH7du3dZaaFRYWIjo6Wm/ttExdu3aVHaFcly5dQrNmzcr9vHnz5rh8+bIJE5WvX79+iI2NxRNPPIGJEydi2LBhWLlyJdLT0zFlyhTZ8Socclm9ejViY2MVM+QC6O+HUGLZsmWIj483SQaTDhMoeQy5hKenJ7Zt24ZWrVrpjG+mpKSgZcuWyM7Olh0RAHTG6dzc3BAXF4dmzZohMTERzz33nCJO41q5ciXGjh0Le3t71KlTR283R1N0fVH1Kn0gjCEajQYREREGt3uW5ebNm/jzzz8N9k7K3ITGy8sL69evR+fOnQ1+vnfvXgwePFgRs+DL+uOPP7B//34EBATg2WeflR1HVUMuFUlJSUHr1q1x69atav9ZJu0ZuHLlCqZOnarYQgAoHuMsvQFNiczMTMV0fwHFY3Yl8wTq16+P5ORk7VOFoZ4XGdSymyM9uJ07d0IIgaCgIERFRekcFWtrawsfHx80aNBAYkJdW7ZswdChQ5GdnQ0XFxe9AlVmMRASEoLw8HBs375db+OwvLw8zJgxQzG9fmW1b98e7du3lx1DS01DLhXZuHGjzjVVnUxaDKhhDPnJJ59EZGQkZs2aBaD4BlFUVIT58+ejW7duktP9o3379oiLi0PTpk3Ru3dvTJs2DUePHsWmTZsUc1GqZTdHenAl3e6pqanw9vZW3CTbsqZNm4bQ0FDMmTPHYNEv08yZM9GuXTsEBARgwoQJaNKkCYQQOHnyJD777DPk5eVh7dq1smMCAObOnYt69erpHQH89ddf49q1a3jrrbckJSumpiEX4J8zH0oIIXD58mVcu3YNn332mUkymHSYICcnBwMHDoS7u7tix5DVcr59SkoKsrOz0bJlS9y5cwfTpk3TdtMtWLBAEfuuT5kyBe7u7ordzZGMa+/evVi+fDlSUlLwww8/wMvLC2vXroWfn1+5Xd+mVrNmTRw9elSxy5ZTU1Mxfvx4xMTEaLcc12g06NGjB5YuXYrGjRtLTljM19cX3333nd7ueAcPHsSQIUOkn8intiGXiIgIna+trKzg7u6Op556ymQ7ypq0GFDLGLKSz7cfPnw4li1bpp21nZiYiMDAQL3CSgkmTZqEyMhItGrVSpG7OZLxREVF4aWXXsLQoUOxdu1anDhxAv7+/li6dCmio6MVc2BW//79MWTIEAwaNEh2lArduHEDZ8+eBQA0btzYZF3FlWVvb4+TJ0/Cz89P5/2UlBQEBgYiNzdXUrJioaGhSE5OLnfIJSQkBP7+/tpVLmTiYsDT0xOTJk1S9Bhyyfn2hro7lXC+fdnTCl1cXKQeCVuRioZVNBoNduzYYcI0VJ3atGmDKVOmYPjw4ToTbw8dOoRevXpJ7ZItvQvdtWvXMHPmTIwcOdJg72TJ8maqWEBAAN5//30MGzZM5/21a9fi/fffl/5gd+HCBbRr1w52dnblDrnEx8dLX+pa4uLFi4iKisKZM2cAAI888gj69+8PLy8v04UQJuTm5iaSkpJM+SOrzMrKSly5ckXv/evXrwsrKysJiXRpNBqdfE5OTiI5OVliIiIhHBwcRGpqqhBC928yOTlZ2NnZSUxWfM1U5qWE61stPvroI1GnTh3x9ddfi3Pnzolz586JlStXijp16og5c+bIjieEECIlJUU8/fTTwsrKSuffOCQkRJw9e1Z2PK1ly5YJOzs7odFoRK1atUStWrWERqMRdnZ2YtmyZSbLYdIJhEo/ERBQ/vn2aqSG3Rzp3/H09ERSUhJ8fX113o+Li5Pea1V2+SD9e2+88QYyMjIwfvx47aome3t7vPXWW3j77bclpyvm5+eH3377TdFDLr/++ismTZqE119/HdOmTdMORV+6dAn//e9/MXnyZPj6+qJ3797VnsWkwwRKHkMuOd9+8eLFGDNmjMHz7a2trbFv3z5ZEQEUTyzZsWOH9g+6Y8eO2LBhAxo2bKjzfS1btpQRT0d5uzmGhoYqajdH+vfmzp2Lb775Bl9//TV69OiB6OhopKWlYcqUKZgxYwYmTpwoO2K5bt68qajd6NQkOzsbJ0+ehIODAwICAhS1/FoNnnrqKXTu3BmzZ882+Pm7776LuLg47Nq1q9qzmLQYUPIYckm23bt3o0OHDnrn25ecKhUQECArIoB/Nnkx9M9W8r5SdnMcPnw4rl69ihUrVqBp06baceRt27Zh6tSpOH78uOyIZCRCCMyZMwdz585FTk4OAMDOzg5hYWHaZbpK8NFHH8HX1xeDBw8GAAwcOBBRUVGoX78+oqOjFX20sVJduHABAPQeSOj+XFxc8Ndff+GRRx4x+Pnp06fx2GOPmWTTIUUeVCST0s+3T0tLq9T3KWFpoVp2cyTjyc/PR1JSErKzsxEYGAgnJyfZkXT4+fnh22+/RceOHbF9+3YMGjQI69evx4YNG5Ceno6YmBjZEVWhqKgIs2fPxieffKK9jp2dnTFt2jSEh4crdoK40txvqWtKSgpatGiBO3fuVHsWkx9UBChzDFkt59tXtZEfP348Zs6cKeUESLXs5kjGY2tri8DAQNkxynX58mXtDPJffvkFgwYNQs+ePeHr64snnnhCcjr1CA8Px8qVKzFv3jx06tQJQPH8kA8++AC5ubn48MMPJSdUh2bNmuHnn38u9zyHn376qcLNk4zJpMWAkk8ErFWrlrSfXZ2++eYbhIWFSSkG1LKbIz2Y0gX0/cguoku4ubnh/PnzaNSoEbZu3aodqxVCKGJoTS3WrFmDFStW6CzFbNmyJby8vDB+/HgWA5U0YcIEjBs3DnZ2dnjllVdQo0Zxk3zv3j0sX74c7777rsl2IDRpMaDkEwFXrVol7WdXJ5mjQPPnz0dwcDDi4+ORn5+PN998U2c3R1I3NRbQ/fv3x4svvoiAgABkZGSgV69eAIBDhw4pZnc/NcjMzDS4M16TJk2QmZkpIZE6vfzyyzh69Chee+01vP3223jooYcghNDuMDtp0iSMGDHCJFlMvukQx5BNq/TvWQYl7+ZIlqegoACLFy/G+fPnMWLECLRp0wYAsHDhQjg7O2P06NGSE6rDE088gSeeeAJLlizReX/ixIn466+/8Mcff0hKpk5//PEH1q1bp10C+fDDD2PIkCEmPWfGpMWAs7MzEhISEBAQoNNIxcfHIyQkBBkZGaaKYjFkFgNK382RjCcoKAibNm3SW6J369Yt9O3bl7tNmpndu3fjmWeegbe3Nzp06AAAOHDgAM6fP4/o6Gg8+eSTkhOap+qcA2bSYqB379549NFHMWvWLDg7O+PIkSPw8fHBkCFDUFRUhI0bN5oqisWQWQyU3Tq5REZGBjw8PDhGa0asrKxw+fJlvX/rq1evwsvLCwUFBZKSFW9H3KtXL9jY2OhsTWwItyOuvL///hvLli3DqVOnAABNmzbF+PHjFXVktbmpzu3nTTpngGPIloW7OZq/I0eOaP/7xIkTOmcQFBYWYuvWrabdX92Avn37aguVvn37lvt9StmfQy0aNGigN1HwwoULeOWVV/Dll19KSmXeqvPZ3aTFQPPmzXHmzBksXboUzs7OyM7ORv/+/TmGXI2GDRsGFxcXk/7Mkt0cNRoNZsyYYXA3x9atW5s0E1WP1q1bQ6PRQKPRICgoSO9zBwcHfPrppxKS/aP0dsTcmrh6ZWRkYOXKlSwGVMikxUDJGHJ4eLjBzziGXDW5ubk4cuQIrl69qneTK+nu/Pzzz02e69ChQwCKq9ijR4/q7ebYqlUrhIWFmTwXGV9qaiqEEPD398eff/4Jd3d37We2trbw8PCAtbW1xIREVBkmLQb8/PzKHUP28/NjF10VbN26FcOHD8f169f1PpPd3blz504Ayt/Nkf69kk2wlPzEXXbGe0UmTZpUjUmIlMukEwitrKxw5coVnacHoHiL3cDAQJNsuWguAgIC0LNnT7z33nuoV6+e7Dg6KrsZjVI2oqF/LzIyssLPhw8fbqIk+vz8/Cr1fRqNBikpKdWcxrwlJiaibdu2fLCrJtU5IdwkPQMcQza+K1euYOrUqYorBAB1bkZD/87kyZN1vi4oKEBOTg5sbW3h6OgotRhITU2V9rPNzf0K/Zs3b5omiIWqzjlgJikGOIZsfM8//zx27dqFhx56SHYUPea6myOV78aNG3rvnT17FuPGjcMbb7whIdH9lXSKyj4XRU3uV+jXqlVLauGnZrLngJl0mIBjyMaTk5ODgQMHwt3dHS1atICNjY3O5xz7JCWIj4/HsGHDtGvRlWDlypVYuHChdre3gIAAvP7669x9sBpcuHABDRo04CmG96GEOWAmKQY4hmx8K1euxNixY2Fvb486deroPN1w7JOU4vDhw+jSpYtJzmOvjPfeew8LFizAxIkTdXbOW7p0KaZMmYKZM2dKTmheqnOTHHOihDlgJikGRo4cWanvY/dy5Xl6emLSpEmYPn06q26SruzOfkIIXLp0CUuXLkWjRo3w22+/SUqmy93dHUuWLMELL7yg8/66deswceJEg09m9OBkn42iFi4uLjh06JDUYV+TzBlgI298+fn5GDx4MAsBUoSyO/tpNBq4u7sjKChI6mmkZRUUFKBdu3Z67z/66KO4d++ehEREypgDZtI5A2Q8U6ZMgbu7O9555x3ZUYi0rl27BgB6y4eVYuLEibCxscGCBQt03g8LC8Pdu3exbNkyScnME3sGKkcJc8BMuukQGU9hYSHmz5+Pbdu2oWXLlnp/PGVvdkTV5ebNmwgPD8f69eu1qwrc3NwwZMgQzJ49W+8kQ1MrWdoMFPdYrFixAjExMdrjYQ8ePIj09HTOgidp1q1bh5iYGNjb22PXrl16c8BMUQywZ0ClunXrVu5nGo2GR8aSSWRmZqJDhw64ePEihg4diqZNmwIoPrTou+++Q6NGjbB//364ublJy1jRtVIarxvj4wTCylHCHDAWA0T0wF5//XXExsbi999/15sFffnyZfTs2RPBwcFYuHChpIQkE4cJKqd27dr466+/pM4Z4OwzlUtKSsK2bdtw9+5dANV7xCVRWT/99BM+/vhjg8uhPD09MX/+fPz4448SklF1Cg0Nxe3bt/Xev3PnDkJDQ7VfnzhxQnt+BZXv5Zdfxvr166VmYM+ASmVkZGDQoEHYuXMnNBoNzp49C39/f4SGhsLNzU1RM7jJfNnZ2SE5ORkNGzY0+PmFCxfQuHFj5ObmmjhZ+eLj47Fhwwakp6cjPz9f5zPudVI51tbWBg+du379Ojw9Pbkyo4omTZqEyMhItGrVStocMPYMqNSUKVNgY2OD9PR0nbMeBg8ejK1bt0pMRpakbt26OHfuXLmfp6amonbt2qYLdB/ff/89OnbsiJMnT+LHH39EQUEBjh8/jh07dvBMjUq4desWsrKyIITA7du3cevWLe3rxo0biI6O1isQ6P6OHj2KNm3awMrKCseOHcOhQ4e0r8OHD5skA1cTqFRMTAy2bdum90QWEBCAtLQ0SanI0oSEhCA8PBzbt2/XOXMEAPLy8jBjxgw8/fTTktLpmzNnDhYuXIgJEybA2dkZixcvhp+fH1599VXUr19fdjzFc3V1hUajgUajwcMPP6z3uUajQUREhIRk6lZy7LtMLAZU6s6dOzo9AiUyMzNhZ2cnIRFZopkzZ6Jdu3YICAjAhAkT0KRJEwghcPLkSXz22WfIy8vD2rVrZcfUSk5OxjPPPAOg+JC0O3fuQKPRYMqUKQgKCmJDdh87d+6EEAJBQUGIiorS6fWxtbWFj48PGjRoIDGhuiUlJSE5ORldunSBg4MDhBAmO0iLxYBKPfnkk4iMjMSsWbMAFFfkRUVFmD9/fqWXUhH9Ww0bNsSBAwcwfvx4vP322zonAfbo0UO7HbFSuLm5aSe+eXl54dixY2jRogVu3ryJnJwcyemUr2vXrgCKh3+8vb154qORlDcHbNSoUSabA8ZiQKXmz5+P4OBgxMfHIz8/H2+++SaOHz+OzMxM7Nu3T3Y8siB+fn747bffcOPGDe1JgI0bN1bUXIESXbp0wfbt29GiRQsMHDgQkydPxo4dO7B9+3YEBwfLjqcaPj4+2Lt3L5YvX46UlBT88MMP8PLywtq1a+Hn54fOnTvLjqgqpeeAlezVARTPAZs6dSqLASpf8+bNcebMGSxduhTOzs7Izs5G//79MWHCBI59khRubm54/PHHZceo0NKlS7UrG8LDw2FjY4P9+/djwIABePfddyWnU4+oqCi89NJLGDp0KBISEpCXlwcAyMrKwpw5cxAdHS05obooYQ4YlxaqVHp6Oho1amSwmy49PR3e3t4SUhGRJWjTpg2mTJmC4cOH62wsdOjQIfTq1QuXL1+WHVFVnJ2dkZCQgICAAJ3fZ3x8PEJCQpCRkVHtGbi0UKX8/Py0h8KUlpGRAT8/PwmJiJTP2toaV69e1Xs/IyMD1tbWEhKp0+nTp9GlSxe992vVqoWbN2+aPpDKlcwBKyFjDhiHCVSqvFmm2dnZsLe3l5CISPnK6wjNy8vTWxpJ5fP09ERSUhJ8fX113o+Li+PWww9ACXPAWAyoTMkJbBqNBjNmzNBZXlhYWIiDBw+idevWktIRKdOSJUsA/HNqoZOTk/azwsJC7NmzB02aNJEVT3XGjBmDyZMn4+uvv4ZGo8Hff/+NAwcOICwsDDNmzJAdT3WUMAeMcwZUpqTLaPfu3ejQoYPO04ytrS18fX0RFhaGgIAAWRGJFKdk6CwtLQ0NGzbUGRIouW5mzpyJJ554QlZEVRFCYM6cOZg7d652SaadnR3CwsK0y52p8pQwB4zFgEqNHDkSS5YsgbOzs+woRKrRrVs3bNq0SeqRyuYkPz8fSUlJyM7ORmBgoE6PC1VeeWc9ZGRkwMPDA4WFhdWegcWAyvTv379S38cDV4jur7CwEEePHoWPjw8LBJLGysoKV65cgbu7u877aWlpCAwMxJ07d6o9A+cMqAwPUyF6cK+//jpatGiBUaNGobCwEF26dMGBAwfg6OiIX375BU899ZTsiIpV2QcRgA8jlaWkOWAsBlRm1apVsiMQqdYPP/yAYcOGAQC2bNmCc+fO4dSpU1i7di3Cw8O5e2cF+CBifIcOHQJQPAfj6NGjenPAWrVqhbCwMJNk4TABEVkMe3t7JCUloWHDhnjllVfg6OiIRYsWITU1Fa1atcKtW7dkRyQLpIQ5YOwZICKLUa9ePZw4cQL169fH1q1b8fnnnwMAcnJyuOlQFQQFBWHTpk1wdXXVef/WrVvo27cvduzYISeYypQeenn55ZfL/T5TDLuwGCAiizFy5EgMGjQI9evXh0ajQffu3QEABw8e5D4DVbBr1y7k5+frvZ+bm4u9e/dKSKROShp6YTFARBbjgw8+QPPmzXH+/HkMHDgQdnZ2AIqXdk2fPl1yOuU7cuSI9r9PnDihcwZBYWEhtm7dCi8vLxnRVElJc8A4Z4CIiCrFyspKuzGOoabDwcEBn376KUJDQ00djf4lHlRERGavd+/eyMrK0n49b948nQN1MjIyEBgYKCGZuqSmpiI5ORlCCPz5559ITU3Vvi5evIhbt26xEFAp9gwQkdkru8Obi4sLDh8+rD1U58qVK2jQoIFJdnojUiLOGSAis1f2mYfPQP9O6eN2DRk+fLiJkpCxsBggIqIqmTx5ss7XBQUFyMnJga2tLRwdHVkMqBDnDBCR2dNoNHonwhk6IY4q58aNGzqv7OxsnD59Gp07d8a6detkx6MHwDkDRGT2rKys0KtXL+1Swi1btiAoKAg1a9YEAOTl5WHr1q2cM/AvxcfHY9iwYTh16pTsKFRFHCYgIrNXdne3kvMJSmPX9r9Xo0YN/P3337Jj0ANgzwARURkXLlxAgwYNYGXFkVRDNm/erPO1EAKXLl3C0qVL0ahRI/z222+SktGDYjFARFRG2aWHpKtskaTRaODu7o6goCB88sknqF+/vqRk9KA4TEBEVAafkSpWVFQEALh27RoAwN3dXWYcMgL2gRERUaXdvHkTEyZMQN26deHp6QlPT0/UrVsXr732ms6ujqQu7BkgIqJKyczMRIcOHXDx4kUMHToUTZs2BVB8aNHq1asRGxuL/fv3w83NTXJSqioWA0REVCkzZ86Era0tkpOTUa9ePb3PevbsiZkzZ2LhwoWSEtKD4jABEVEZ3JDIsJ9++gkff/yxXiEAAJ6enpg/fz5+/PFHCcno32IxQERUBicQGnbp0iU0a9as3M+bN2+Oy5cvmzARGQuLASKyGKGhobh9+7be+3fu3NE5evfEiRPw8fExZTRVqFu3Ls6dO1fu56mpqahdu7bpApHRcJ8BIrIYZY8yLnH9+nV4enri3r17kpKpQ2hoKJKTk7F9+3bY2trqfJaXl4eQkBD4+/vj66+/lpSQHhQnEBKR2bt16xaEEBBC4Pbt27C3t9d+VlhYiOjoaL0CgfTNnDkT7dq1Q0BAACZMmIAmTZpACIGTJ0/is88+Q15eHtauXSs7Jj0A9gwQkdmzsrKqcFKgRqNBREQEwsPDTZhKnVJTUzF+/HjExMRo51ZoNBr06NEDS5cuRePGjSUnpAfBYoCIzN7u3bshhEBQUBCioqJ0xrVtbW3h4+ODBg0aSEyoPjdu3MDZs2cBAI0bN+ZcAZVjMUBEFiMtLQ3e3t5cOkhUBlcTEJHF8PHxQVxcHIYNG4aOHTvi4sWLAIC1a9ciLi5OcjoieVgMEJHFiIqKQkhICBwcHJCQkIC8vDwAQFZWFubMmSM5HZE8LAaIyGLMnj0bX3zxBb766ivY2Nho3+/UqRMSEhIkJiOSi8UAEVmM06dPo0uXLnrv16pViyfukUVjMUBEFsPT0xNJSUl678fFxcHf319CIiJlYDFARBZjzJgxmDx5Mg4ePAiNRoO///4b3377LcLCwjBu3DjZ8Yik4Q6ERGQxpk+fjqKiIgQHByMnJwddunSBnZ0dwsLCMHHiRNnxiKThPgNEZHHy8/ORlJSE7OxsBAYGwsnJSXYkIqlYDBAREVk4DhMQkVnr379/pb9306ZN1ZiESLlYDBCRWatVq5bsCESKx2ECIiIiC8elhURkMYKCggxuLnTr1i0EBQWZPhCRQrBngIgshpWVFS5fvgwPDw+d969evQovLy8UFBRISkYkF+cMEJHZO3LkiPa/T5w4gcuXL2u/LiwsxNatW+Hl5SUjGpEisGeAiMyelZUVNBoNAMDQLc/BwQGffvopQkNDTR2NSBFYDBCR2UtLS4MQAv7+/vjzzz/h7u6u/czW1hYeHh6wtraWmJBILhYDREREFo5zBojIYkRGRlb4+fDhw02UhEhZ2DNARBbDzc1N5+uCggLk5OTA1tYWjo6OyMzMlJSMSC7uM0BEFuPGjRs6r+zsbJw+fRqdO3fGunXrZMcjkoY9A0Rk8eLj4zFs2DCcOnVKdhQiKdgzQEQWr0aNGvj7779lxyCShhMIichibN68WedrIQQuXbqEpUuXolOnTpJSEcnHYQIishhWVrqdoRqNBu7u7ggKCsInn3yC+vXrS0pGJBeLASKyONeuXQMAnc2HiCwZ5wwQkUW4efMmJkyYgLp168LT0xOenp6oW7cuXnvtNYMnGRJZEvYMEJHZy8zMRIcOHXDx4kUMHToUTZs2BVB8aNF3332HRo0aYf/+/Xr7EBBZChYDRGT2Xn/9dcTGxuL3339HvXr1dD67fPkyevbsieDgYCxcuFBSQiK5WAwQkdnz9fXF8uXLERISYvDzrVu3YuzYsTh37pxpgxEpBOcMEJHZu3TpEpo1a1bu582bN8fly5dNmIhIWVgMEJHZq1u3boVP/ampqahdu7bpAhEpDIsBIjJ7ISEhCA8PR35+vt5neXl5mDFjBp5++mkJyYiUgXMGiMjsXbhwAe3atYOdnR0mTJiAJk2aQAiBkydP4rPPPkNeXh7i4+PRqFEj2VGJpGAxQEQWITU1FePHj0dMTAxKbnsajQY9evTA0qVL0bhxY8kJieRhMUBEFuXGjRs4e/YsAKBx48acK0AEFgNEREQWjxMIiYiILByLASIiIgvHYoCIiMjCsRggIiKycCwGiIiILByLASIiIgvHYoCIiMjCsRggIiKycP8HANelr7Xb2lsAAAAASUVORK5CYII=" id="320" name="Google Shape;320;p21"/>
          <p:cNvSpPr/>
          <p:nvPr/>
        </p:nvSpPr>
        <p:spPr>
          <a:xfrm>
            <a:off x="155575" y="-136525"/>
            <a:ext cx="296863" cy="296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descr="data:image/png;base64,iVBORw0KGgoAAAANSUhEUgAAAgMAAAJICAYAAAD8ROf4AAAAOXRFWHRTb2Z0d2FyZQBNYXRwbG90bGliIHZlcnNpb24zLjYuMCwgaHR0cHM6Ly9tYXRwbG90bGliLm9yZy89olMNAAAACXBIWXMAAA9hAAAPYQGoP6dpAABlaUlEQVR4nO3deViU5f4G8HtAVgFBBVGULSnF3azc0gSVtJO55FKaKWq5pKZSWWSFmpqn3NLK0lSsTBMrLVIMV9QsDor7wiKouYKiiCzC8/uDHxPDDAg2zPO+M/fnuuY6McN1cR/kfZ/v+6waIYQAERERWSwr2QGIiIhILhYDREREFo7FABERkYVjMUBERGThWAwQERFZOBYDREREFo7FABERkYVjMUBERGThWAwQERFZuBqV/cYeVgOrM4dRbPs7UXaESglp0Ep2BCIishDbi3647/dUuhhQAzayREREVWdWxQARkWxq6KHkgxOVxWKAiMiI2NCSGrEYIIP4dEP0YHjtkBqxGCCDeLMgIrIcLAaIiIyIhTSpEfcZICIisnAsBoiIiCycWQ0TqGHiDsBuRCIiUhazKgbYyBIREVWdWRUD7BkgIiKqOrMqBtjIEpFsango4b2SyjKrYoCISDY2tKRGZlUMqKEiB3izICIiZTGrYoCNLBHJpoaHEt4rqSyzKgaIiGRjQ0tqxE2HiIiILByLASIiIgvHYoCIiMjCcc4AEZERcQIhqRGLASIiI2JDS2rEYoCIyIjYM0BqZFbFgBouQoAXIpE54/VNamRWxQAvQiIioqozq2KAPQNERERVZ1bFABtZIiKiquM+A0RERBaOxQAREZGFYzFARERk4VgMEBERWTgWA0RERBbOrFYTEBHJpoYlzlx5RWWxGCAiMiI2tKRGZlUMqKEiB3izICIiZTGrYoCNLBHJpoaHEt4rqSyzKgaIiGRjQ0tqxNUEREREFo49A0RERsRhAlIjFgNEREbEhpbUiMMEREREFo49A0RERsRhAlIjFgNEREbEhpbUiMMEREREFo49A0RERsRhAlIj9gwQERFZOPYMEBEZEZ+6SY1YDBARGRGHCUiNWAwQERkRG1pSIxYDRERGxJ4BUiMWA0RERsSGltSIxQAZxKcbogfDa4fUiMUAGcSbBRGR5WAxQERkRCykSY246RAREZGFM6ueATWM1QF8ciAiImVhzwAREZGFM6ueAT5xExERVR17BoiIiCwciwEiIiILZ1bDBGQ8apiMyWEhIiLjYDFABrGhJXowLKRJjThMQEREZOHYM0BEZER86iY1YjFARGREHCYgNeIwARERkYVjzwARkRHxqZvUiD0DREREFo7FABERkYVjMUBERGThOGeADOKMaCIiy8FigAxiQ0v0YFhIkxqxGCAiMiI2tKRGLAaIiIyIPQOkRpxASEREZOFYDBAREVk4sxomUEP3HMAuOiJzxuub1MisigFehEQkmxoeSnivpLI4TEBERGThzKpngIhINj51kxqxZ4CIiMjCmVXPgBrG6gA+ORARkbKYVTHARpaIZFPDQwnvlVQWhwmIiIgsnFn1DBARycanblIj9gwQERFZOPYMEBEZEecMkBqxGCAiMiI2tKRGLAaIiIyIPQOkRiwGiIiMiA0tqRGLASIiI2LPAKkRiwEiIiNiQ0tqxGKAiMiI2DNAasR9BoiIiCwciwEiIiILx2KAiIjIwrEYICIisnCcQEhEZEScnEdqxGKAiMiIuJqA1IjFABGREbGhJTUyq2JADRU5wJsFEREpi1kVA2xkiUg2NTyU8F5JZXE1ARERkYUzq54BMh4+3RARWQ4WA2QQG1qiB8Nrh9SIwwREREQWjsUAERGRhWMxQEREZOFYDBAREVk4TiAkIjIirsQhNWLPABERkYUzq54BNVTkAKtyInPG65vUyKyKAV6ERCSbGh5KeK+kssyqGCAiko0NLakR5wwQERFZOBYDREREFo7FABERkYXjnAEiIiPiBEJSI7MqBtRwEQK8EInMGa9vUiOzKgZ4ERKRbGp4KOG9ksoyq2KAiEg2NrSkRpxASEREZOHYM0BEZEQcJiA1YjFARGREbGhJjThMQEREZOHYM0BEZEQcJiA1MqtiQA0XIcALkcic8fomNeIwARERkYUzq54BVuRERERVZ1bFABGRbGoYruSDE5XFYoCIyIjY0JIacc4AERGRhWPPABGREXGYgNSIxQARkRGxoSU14jABERGRhWMxQEREZOFYDBAREVk4FgNEREQWzqwmEKphFi/ACUZERKQsZlUMsJElItnU8FDCeyWVZVbFABGRbGxoSY1YDBARGRF7BkiNWAwQERkRG1pSI64mICIisnDsGSAiMiIOE5AasWeAiIjIwrEYICIisnAcJiAiMiJ2wZMasRggIjIizhkgNeIwARERkYVjzwARkRHxqZvUyKyKATV0zwG8WRARkbKYVTHARpaIiKjqzKoYYM8AERFR1ZlVMcBGloiIqOq4moCIiMjCmVXPABGRbGoYrmQvKpXFYoCIyIjY0JIasRggIjIi9gyQGrEYIIN4QyN6MPy7JDViMUAG8YZGRGQ5WAwQERkRe9VIjcyqGFDDRQjwQiQyZ7y+SY24zwAREZGFYzFARERk4cxqmIDdc8ajhiEX/nsTERmHWRUDZDxsaImILAeHCYiIiCwcewbIIA4TED0YXjukRiwGiIiMiA0tqRGLATKINzQiIsvBOQNEREQWjsUAERGRheMwARGREXECIakRewaIiIgsHHsGiIiMiE/dpEYsBoiIjIjDBKRGLAaIiIyIDS2pkVkVA2qoyAHeLIiISFnMqhhgI0tERFR1XE1ARERk4VgMEBERWTgWA0RERBbOrOYMEBHJpoaJzJxfRWWxZ4CIiMjCmVXPgBoqcoBVOZE54/VNamRWxQAvQiIioqozq2KAiEg2NfRQ8sGJymIxQERkRGxoSY04gZCIiMjCsWeAiMiIOExAasRigIjIiNjQkhqxGCAiMiL2DJAamVUxoIaLEOCFSGTOeH2TGnECIRERkYUzq54BVuREJJsaeih5r6Sy2DNARERk4cyqZ4CISDY+dZMasWeAiIjIwrFngIjIiDhngNSIxQARkRGxoSU1YjFARGRE7BkgNWIxQERkRGxoSY04gZCIiMjCmVXPgBq65wA+ORARkbKYVTHARtZ41FBY8d+biMg4zKoYUEMDBqijEVNDRiIiMg6zKgbYgBmPGgor/nuTEvHaITUyq2KAjIc3C6IHw2uH1IirCYiIiCwcewbIIHZ1Ej0YXjukRiwGyCDeLIgeDK8dUiMWA0RERsSeAVIjzhkgIiKycCwGiIiILByHCYiIjIhd8KRG7BkgIiKycCwGiIiILByLASIiIgvHOQNEREbEpYWkRuwZICIisnBm1TOghoocYFVOZM54fZMamVUxwIuQiIio6jhMQEREZOHMqmeAwwRERERVZ1bFABtZIiKiqjOrYoCISDY19FDywYnKMqtiQA0XIcALkcic8fomNTKrYoAXIRERUdWZVTHAngEiIqKq49JCIiIiC2dWPQN84iYiIqo69gwQERFZOBYDREREFs6shgmIiGRTw0RmDqlSWewZICIisnBm1TOghoocYFVOZM54fZMamVUxwIuQiIio6jhMQEREZOHMqmeAiEg2NQxXsheVymIxQERkRGxoSY1YDBARGRF7BkiNWAwQERkRG1pSI04gJCIisnAsBoiIiCycWQ0TqGGsDmA3IhERKYtZFQNsZImIiKrOrIoBIiLZ1NBDyQcnKovFABGREbGhJTUyq2JADRU5wJsFEREpi1kVA2xkiYiIqo5LC4mIiCycWfUMEBHJpobhSvaiUlksBoiIjIgNLamRWRUDaqjIAd4siIhIWcyqGGAjS0REVHWcQEhERGThzKpngIhINjUMV7IXlcpizwAREZGFYzFARERk4cxqmEAN3XMAu+iIzBmvb1Ij9gwQERFZOLPqGWBFTkREVHVmVQyQ8ahhyIXFHykRrx1SIxYDZBBvFkQPhtcOqRHnDBAREVk4FgNEREQWjsMERERGxDkDpEYsBsgg3tCIiCwHiwEyiA0tEZHlYDFARGRELKRJjTiBkIiIyMKxGCAiIrJwLAaIiIgsHOcMkEFcTUBEZDlYDJBBbGiJiCwHhwmIiIgsHIsBIiIiC8digIiIyMKxGCAiIrJwLAaIiIgsHFcTEBEZEZflkhqxGCAiMiI2tKRGZlUMqKEiB3izICIiZTGrYoCNLBHJpoaHEt4rqSyzKgaIiGRjQ0tqxGKAiMiI2DNAamRWxYAaLkKAFyKROeP1TWpkVsUAL0IiIqKq46ZDREREFs6segY4TEBERFR1ZlUMsJElIiKqOg4TEBERWTiz6hngMAEREVHVmVUxwEaWiIio6jhMQEREZOHMqmeAiEg2NQxXsheVymIxQERkRGxoSY04TEBERGThWAwQERFZOA4TEBEZEecMkBqxGCAiMiI2tKRGZlUMqKEiB3izICIiZTGrYoCNLBERUdWZVTFARCSbGnoo+eBEZbEYICIyIja0pEZcWkhERGThWAwQERFZOLMaJlDDWB2gjm5ENfwu1fB7JCJSA7MqBtg4GA9/l0QPhoU0qZFZFQNERLKxoSU14pwBIiIiC8digIiIyMKxGCAiIrJwnDNABnESFBGR5TCrYkANDRigjkZMDRmJiMg4zKoYYANGRLKp4aGE90oqy6yKASIi2djQkhpxAiEREZGFYzFARERk4VgMEBERWTgWA0RERBaOxQAREZGFM6vVBGpY0gNwtjERESmLWRUDbGSJiIiqzqyKAfYMEBERVR3nDBAREVk4s+oZIONRQy8Le1iIiIyDPQNEREQWzqx6BvikaDz8XRIRWQ72DBAREVk4FgNEREQWjsUAERGRhWMxQEREZOHMagIhEZFsXJZLasRigIjIiNjQkhqxGCAiMiL2DJAamVUxoIaLEOCFSGTOeH2TGnECIRERkYUzq54BVuRERERVx54BIiIiC2dWPQNERLKpYe4Se1GpLBYDRERGxIaW1IjDBERERBaOxQAREZGFYzFARERk4ThngIjIiDiBkNTIrIoBNVyEAC9EInPG65vUyKyKAV6EREREVcc5A0RERBaOxQAREZGFYzFARERk4cxqzgARkWxqmMjM+VVUFosBIiIjYkNLasRhAiIiIgvHngEiIiPiMAGpEXsGiIiILBx7BoiIjIhP3aRGLAaIiIyIwwSkRiwGiIiMiA0tqRGLATKITzdERJaDxQAZxIaW6MGwkCY14moCIiIiC8eeASIiI+JTN6kRiwEiIiPiMAGpEYsBIiIjYkNLasQ5A0RERBaOPQNkELs6iYgsB4sBMogNLRGRBRGS5Obmivfff1/k5ubKinBfzGg8asjJjMajhpzMaDxqyMmMFdMIIYSMIuTWrVuoVasWsrKy4OLiIiPCfTGj8aghJzMajxpyMqPxqCEnM1aMEwiJiIgsHIsBIiIiC8digIiIyMJJKwbs7Ozw/vvvw87OTlaE+2JG41FDTmY0HjXkZEbjUUNOZqyYtAmEREREpAwcJiAiIrJwLAaIiIgsHIsBIiIiC8digIiIyMKxGCAiiyCEQHp6OnJzc2VHIVIckxUDvBCJzFNBQQFCQ0ORmpoqO0qFhBBo3Lgxzp8/LzuK2cjPz8fp06dx79492VEqlJSUhG3btuHu3bsAiv8WSJdJiwE1XIihoaG4ffu23vt37txBaGiohESG7dmzx+AFeO/ePezZs0dCIn07d+6UHYFMwMbGBlFRUbJj3JeVlRUCAgKQkZEhO8p97d27F8OGDUOHDh1w8eJFAMDatWsRFxcnOVmxnJwcjBo1Co6OjmjWrBnS09MBABMnTsS8efMkp/tHRkYGunfvjocffhi9e/fGpUuXAACjRo3CtGnTJKdTFpMVA2q5ENesWaOtHku7e/cuIiMjJSQyrFu3bsjMzNR7PysrC926dZOQSN/TTz+Nhx56CLNnz1Z0EajkG++dO3cwbtw4eHl5wd3dHUOGDMG1a9dkx9LTt29f/PTTT7Jj3Ne8efPwxhtv4NixY7KjlCsqKgohISFwcHDAoUOHkJeXB6D42p4zZ47kdMXefvttJCYmYteuXbC3t9e+3717d6xfv15iMl1TpkxBjRo1kJ6eDkdHR+37gwcPxtatWyUm05WQkICjR49qv/7555/Rt29fvPPOO8jPzzdNCFMekbh582bRuXNncfToUVP+2ErJysoSN2/eFBqNRiQlJYmsrCztKzMzU6xZs0bUr19fdkwtjUYjrl69qvf+6dOnhbOzs4RE+q5duyYWLFggWrVqJWrUqCF69uwp1q9fL/Ly8mRH09q4caNwcHAQo0ePFnZ2diI5OVkIIcSnn34qevXqJTmdEFOmTBE1a9YUr7zyipg8ebJwd3cXffv2lR1Lz6xZs4Srq6sYMGCAmDNnjli8eLHOSylcXV2Fra2tsLKyEvb29sLNzU3npQStW7cWa9asEUII4eTkpP2bTEhIEPXq1ZMZTcvb21scOHBACKGb8ezZs4q5/wghRL169cThw4eFELo5k5OTRc2aNWVG09GuXTuxceNGIURxNnt7e/HCCy+Ixo0bi8mTJ5skg0l3IHRzc0NOTg7u3bsHW1tbODg46Hxu6EnXVKysrKDRaMr9XKPRICIiAuHh4SZMpa9///4AiivHp59+WmfbysLCQhw5cgSPPPKIoqpeoLjyXbVqFdatWwcAePHFFzFq1Ci0atVKaq42bdpgypQpGD58OJydnZGYmAh/f38cOnQIvXr1wuXLl6Xm8/Pzw/z58zFw4EAAwP/+9z+0b98ed+/eRY0aNaRmK83Pz6/czzQaDVJSUkyYpnxr1qyp8POXX37ZREnK5+joiBMnTsDX11fnbzIlJQWBgYGKmHfl6OiIY8eOwd/fXydjYmIiunTpgqysLNkRAQDOzs5ISEhAQECATs74+HiEhIQopqe6Vq1aSEhIwEMPPYSPPvoIO3bswLZt27Bv3z4MGTLEJD2rJr2bLFq0yJQ/rkp27twJIQSCgoIQFRWF2rVraz+ztbWFj48PGjRoIDFhsVq1agEonoPh7OysU1DZ2tqiffv2GDNmjKx45Wrbti08PT1Rp04dzJs3D19//TU+++wzdOjQAV988QWaNWsmJdfp06fRpUsXvfdr1aqFmzdvmj5QGRcuXECnTp20Xz/66KOwsbHB33//DW9vb4nJdCl98mAJJTT29+Pp6YmkpCT4+vrqvB8XFwd/f385ocpo164dfv31V0ycOBEAtA9SK1asQIcOHWRG0/Hkk08iMjISs2bNAlCcs6ioCPPnz1fMcCpQfD8vKioCAPz+++/4z3/+AwBo1KgRrl+/brIQVMq5c+dEYWGh7Bj39cEHH4js7GzZMe4rPz9f/PDDD6JXr16iRo0aon379uKrr74S2dnZIjU1VQwdOlQ0bdpUWj4/Pz+xfft2IYRuN+KaNWuk5iphZWWlNxzk7OwsUlJSJCWqWF5enjh16pQoKCiQHeW+7t69qzMcmJWVJTuSEEKIOXPmiMDAQPHHH38IZ2dnsXfvXvHNN98Id3d3sWTJEtnxhBBC7N27Vzg5OYmxY8cKe3t7MXnyZNGjRw9Rs2ZNER8fLzue1tGjR4WHh4d4+umnha2trXj++edF06ZNRb169URSUpLseFrdunUTw4cPF5GRkcLGxkacPXtWCCHErl27hI+Pj0kymLwYSEpKEuHh4WLIkCHiypUrQgghoqOjxbFjx0wdpVw3btwQ27ZtE2vXrhVr1qzReVHlvfbaa6JOnTqidu3aYvLkyQbnily6dEloNBoJ6Yop/car0WhEixYtRJs2bbQva2tr0axZM533ZLtz544IDQ0V1tbWwtraWltUvfbaa2Lu3LmS0/0jOztbTJgwQbi7uwsrKyu9lxIUFRWJ2bNni5o1awqNRiM0Go2wt7cX7777ruxoOpKSksTo0aPFY489Jpo2bSqGDh0qjhw5IjuWnps3b4rZs2eLgQMHil69eonw8HDx999/y46lIzExUTRv3ly4uLiIDz74QPv+a6+9Jl544QWTZDDpnIHdu3ejV69e6NSpE/bs2YOTJ0/C398f8+bNQ3x8PDZu3GiqKOXasmULhg4diuzsbLi4uOjMI9BoNFLnNZR25coVhIWFITY2FlevXtVbN1tYWCgp2T+Cg4MxevRo9O/fv9wjOe/du4d9+/aha9euJk5XTAiBOXPmYO7cucjJyQFQfIxoWFiYtmtRpoiIiEp93/vvv1/NSSo2efJk7Nu3D4sWLcLTTz+NI0eOwN/fHz///DM++OADHDp0SGq+EhMmTMDOnTsxa9YsvPTSS1i2bBkuXryI5cuXY968eRg6dKjsiFr5+flISkpCdnY2AgMD4eTkJDsSmVhubi6sra1hY2NT7T/LpMVAhw4dMHDgQEydOlVnMseff/6J/v3748KFC6aKUq6S9ahz5szRWYqiNL169UJ6ejpee+011K9fX2/y43PPPScp2T/27NmDjh076k10u3fvHvbv329wrF4W3nj/HR8fH6xfvx7t27fXubaTkpLQtm1b3Lp1S3ZEAIC3tzciIyPx1FNPwcXFBQkJCWjcuDHWrl2LdevWITo6WnZEREZG4rHHHkPTpk113s/NzcWGDRswfPhwScl0FRYW4scff8TJkycBAIGBgXjuuecUNbEVAG7cuIGVK1fq5Bw5cqTOvDAluHnzJjZu3Ijk5GS88cYbqF27NhISElCvXj14eXlVfwCT9D/8v5o1a2rHOkuPz6ampgo7OztTRimXo6OjNpeSOTk5iUOHDsmOUSErKyvtUFBp169fV0yXbGnp6ekiPT1ddowquXv3rvjvf/8rO4ZwcHDQXjelr+3Dhw8LFxcXmdF01KxZU6SlpQkhhPDy8hIHDx4UQgiRkpKimKVmGo1GODk5aZealbh8+bJirptjx44Jf39/4ejoqB2qqlmzpvD19VXU0vHdu3cLFxcX0ahRI9GvXz/Rr18/4e3tLVxcXMTu3btlx9NKTEwUdevWFY0bNxY1atTQXj/h4eHipZdeMkkGk55N4Orqqt0BqrRDhw6ZpvKphJCQEMTHx8uOcV+NGjVS/JaaQgiDyzUzMjJQs2ZNCYn03bt3DzNmzECtWrXg6+sLX19f1KpVC++++y4KCgpkxwMAXLt2Db/88gtiYmK0wz8FBQVYvHgxfH19FbHjW8ns8hJKnV3u7++vXfnQpEkTbNiwAUDx8KCrq6vEZLoiIiLw0ksv4YMPPpAdxaDRo0ejWbNmuHDhAhISEpCQkIDz58+jZcuWeOWVV2TH05owYQIGDx6M1NRUbNq0CZs2bUJKSgqGDBmCCRMmyI6nNXXqVIwcORJnz57V2cSpd+/epttR1iQlx/+bNm2a6Ny5s7h06ZJwdnYWZ8+eFXFxccLf319n0oSp/fzzz9rXihUrhLe3t3j//ffFxo0bdT77+eefpWUsa9u2baJnz54iNTVVdhQ9JRW4lZWV6N27t/brfv36iT59+ghfX18REhIiO6YQQoixY8cKDw8P8cUXX4jExESRmJgovvjiC+Hp6SnGjh0rO57Yu3evqFWrltBoNMLKyko8/vjj4vjx4yIgIEA0bdpUfP755yInJ0d2TNXMLl+wYIF2E6Tt27cLe3t7YWdnJ6ysrMSiRYskpyum0WjElStXxIEDB4Snp6cYMGCAyMnJUVTPgL29vcFJ30ePHhX29vYSEhlmb28vTp06pff+qVOnFJXTxcVFu7qhdM/auXPnTNZrbtJiIC8vT4wePVrUqFFDaDQaYWNjI6ysrMSwYcPEvXv3TBlFR8mM3fu9lHIhCqG7k5qTk5OidlIbMWKEGDFihNBoNGLw4MHar0eMGCFeeeUVMWfOHHHt2jWpGUu4uLiI6Ohovfd//fVXRXRvd+3aVbzwwgvi6NGjIiwsTGg0GvHwww+LH374QXY0PWqZXV7auXPnRFRUlEhMTJQdRav08FpaWppo1aqVaN26tfjjjz8Ucw9q2bKliI2N1Xs/NjZWNG/eXEIiwzp27Ch+/PFHvfd//PFH8cQTT5g+UDnc3d1FQkKCEEK3GIiJiRENGzY0SQaTTiAskZ6ejmPHjiE7Oxtt2rRBQECAqSOonhp2UouIiEBYWJhihgQM8fDwwO7du/Uma508eRJdunSRfg5AnTp1sHfvXgQGBuLu3btwcnLCpk2bFDFBVO1yc3N1umSVwsrKCpcvX4aHhweA4kOBhg4ditjYWNy5c0cRK4Wio6Px5ptv4oMPPkD79u0BAH/88QdmzpyJefPmoXPnztrvdXFxkRUT69evx5tvvomJEyfq5Fy2bBnmzZunc923bNlSVkyMHj0aGRkZ2LBhA2rXro0jR47A2toaffv2RZcuXUyyYZ+UYoBIKWbOnIlTp05h1apV2uWPeXl5GDVqFAICAqQv2SvbMDg7O+Pw4cN46KGHpOYCgFu3bmlv9PdbLSCzQSitsLAQc+bMwRdffIErV67gzJkz8Pf3x4wZM+Dr64tRo0bJjoiIiAi88cYbequZ3n//fezZs0cRp4FaWf0z3axkfkhJU1L6a41GI7V4KZ3TEI1Go4icWVlZeP755xEfH4/bt2+jQYMGuHz5Mjp06IDo6GiTPFBVezEwdepUzJo1CzVr1sTUqVMr/N4FCxZUZ5RKWbJkicH3NRoN7O3t0bhxY3Tp0gXW1tYmTqYvOTkZq1atQnJyMhYvXgwPDw/89ttv8Pb2lra9b9u2bREbGws3Nze0adOmwvMeEhISTJjMsH79+iE2NhZ2dnbacxISExORn5+P4OBgne/dtGmTyfNZWVlhx44d2mVQHTt2xIYNG9CwYUOd75PxVGNtbY1Lly7Bw8Oj3LM9lHCjLW3mzJlYs2YNZs6ciTFjxmj311+/fj0WLVqEAwcOyI6oCrt27arw2i5N1h4iAJCWllbp7/Xx8anGJJUTFxeHI0eOIDs7G23btkX37t1N9rOrfUHooUOHtLOyExISyv0DquwfVnVbuHAhrl27hpycHLi5uQEoXqfq6OgIJycnXL16Ff7+/ti5cycaNWokLWfZDZw+/PBDeHh4IDExEStXrpS2gdNzzz2nfcLu27evlAxV4erqigEDBui8J/Pf1ZDg4GCdlSMl+5bLfqopXaQo4Wm1MiIjI/Hll18iODgYY8eO1b7fqlUrnDp1SlquzZs3o1evXrCxscHmzZvL/T6NRoNnn33WhMkMe+qpp2RHqJS6desqepiyrM6dO+sMsZhStfcMHDlyBM2bN79vd41SrFu3Dl9++SVWrFih7YpNSkrCq6++ildeeQWdOnXCkCFD4OnpKXXHRDVs4ET/XmWfbGQ81fTv3x+rV6+Gi4sLIiMjMXjw4HJ3mlQKBwcHnDp1Cj4+PjrXzYkTJ/D4448jOztbSq7Sw0EV3SuV0svi5+eHkSNHYsSIEYo6MKssJycnDBo0CKGhodIa2fKU1wttyKRJk6oxyf+r7hmKpWfG+vn5ievXr1f3j/xX/P39DW7mk5CQIPz8/IQQQuzbt094enqaOJkuNWzgpAbvvfeeOHfunOwYqmRjY6Pd4728DaaUpm3btmLt2rVCCN3rJiIiQnTu3FlmNFVZuHChaNWqlbC2thbdu3cX69atE7m5ubJj6fnxxx/Fc889J2xsbERAQICYO3euuHjxouxYQgghfH19K/UqaXeqW7UPE7i6uiI1NRUeHh44d+6c9phGpbp06RLu3bun9/69e/e0Z9s3aNAAt2/fNnU0HSUbOJU9R172Bk5ubm6VHvJRwjkPP//8Mz788EN07doVo0aNwoABAxT1dJuenl6p75PxdNakSRO8/fbb6NatG4QQ2LBhQ7kTBWVvoSv+fzjlvffew8svv4yLFy+iqKgImzZtwunTpxEZGYlffvlFakY1ef311/H6668jISEBq1evxsSJEzF+/Hi8+OKLCA0NRdu2bWVHBFA8VNm3b19cu3YNa9euxerVqzFjxgyEhIQgNDQUffr0kbZ9suKO/a7uamPMmDHCzs5O+Pr6CisrK+Ht7S38/PwMvpSgd+/eom3btto1n0IU9wo8+uij4plnnhFCCLF582bpa2mVuoHT6tWrK/1SioSEBDFx4kRRt25d4erqKsaOHSv+/PNP2bGEEELnRL3S+12Ufk/W2vN9+/aJJ554QtStW1dYWVmJWrVqCVdXV72X7H0vhBCiQ4cO2mNh9+zZI7p37y7c3d2Fg4OD6NSpk9i2bZvkhELs379fbNmyRee9NWvWCF9fX+Hu7i7GjBmjyKdvIYqPKl+0aJF2A6dWrVqJlStXiqKiItnR9CxZskTY2dkJjUYj3N3dxYwZM8SdO3dkx5LOJEsLt27diqSkJEyaNAkzZ86Es7Ozwe+bPHlydUe5r8uXL+Oll15CbGys9qSoe/fuITg4GGvXrkW9evWwc+dOFBQUoGfPntJy5ufnY8KECVi9ejUKCwtRo0YNFBYW4sUXX8Tq1asVsdpBbQoKCrBlyxasWrUK27ZtQ5MmTTBq1CiMGDECtWrVkpKpRo0aaNiwIUaMGIFnn3223KeYkpUQspRdAqk0gwYNQnR0ND766CNFbUNbWq9evfDUU0/hrbfeAgAcPXoUbdu2xYgRI9C0aVP897//xauvvqqoLYoLCgrw448/YtWqVdi+fTvat2+PUaNG4cKFC1i2bBmCgoLw3XffyY6JK1euYM2aNVi9ejXS0tLQr18/bc6PPvoIDRo0QExMjNSMFy5cwObNm5Geno78/Hydz0yy0s6UlceIESPErVu3TPkjH9jJkye1WxAb2s5SKdLT08Wvv/4q1q9fL86cOSM7jsjKytL574peSpOXlye+//570bNnT1GjRg3RpUsX0bhxY+Hs7Cy+//57KZkuXbok5s2bJx555BFRr149MW3aNHHixAkpWSpy7tw5RT4FlrZhwwbh4eEhunfvLs6fPy87jh5PT0/x119/ab9+5513RKdOnbRfb9iwQTRt2lRGNK01a9aI3Nxc8b///U+89tprok6dOsLd3V1MmzZNnDx5Uud7ZW5NHBERIe7cuSOioqLEf/7zH2FjYyNatWolPv30U3Hjxg2d701KShI2NjZScpb4/fffhaOjo2jevLmoUaOGaN26tXB1dRW1atUS3bp1M0kGkxYDZDwlf+xl5eTkiIiICAmJipWeSFa2S1sJXduGxMfHiwkTJojatWuL+vXri7feekvbpSxEcbeih4eHxITF9u7dK0JDQ4Wzs7N44oknxJdffikKCwul5UlMTNT+/JJzHcp7KcXVq1fFwIEDhaurq5g4caKYMmWKzksmOzs7nVMzO3XqJGbPnq39OjU1VTg5OcmIplVyfVtZWYmQkBCxYcMGkZ+fb/B7s7OzxYgRI0ycsFhJThcXF/HKK69UOOyXk5MjdWhVCCEee+wx8d577wkh/pnYevv2bdGnTx/x2WefmSRDtQ8TlF5+1L9//wq/V8amLoD6NkYCdDd8KS0jIwMeHh7Slh/t3r0bnTp1Qo0aNbB79+4Kv1fmZiQlv7/g4GCcOnUKPXv2xJgxY/Dss8/qDbFcv34dHh4eipn8euXKFbzwwgvYvXs3rl27Ju1c9rLL4Ur2PSghex8EQwoLCzFz5kzMmTMH7du31xl20Wg02LFjh7RsPj4+WLt2Lbp06YL8/Hy4urpiy5Yt2s2vjh49iq5du0qdeFvyb3737l1FbNJTnpKcTk5Oejs5KlHpnUXd3NwQFxeHZs2aITExEc899xzOnTtX7RmqfRplrVq1tLPLXVxcFLO5UGmlN0Y6dOhQud+npOyinOOBExMTpTUOgG4DL7Oxv5+SRqtkDXJFKzDq1q2riEJg//79+Prrr/HDDz/gkUcewbJly6Qeu5uamgp3d3ftfyvd8ePHMXz4cGRmZiImJgbdunWTHUlH7969MX36dHz00Uf46aef4OjoiCeffFL7+ZEjRxSxDbVGo1F0IVBCo9GoohAAgJo1a2rnCdSvXx/JycnaXWSvX79ukgw8m0BlSpbuZWVl6RVXhYWFyM7OxtixY7Fs2TKJKf9x48YNrFy5EidPngQABAYGYuTIkVILFkD5E95KXLp0CZGRkVi1ahVu3LiBoUOHIjQ0FM2bN5cdTceePXvQsWNHvQmO9+7dw/79+9GlSxdJyYrNmzcPH3zwAV588UUsXry43EnMMl2/fh39+/dHXFwcnJycsGbNGvTr10/7eXBwMNq3b48PP/xQWkYrKys0b978vsvxZG81bmVlpfMgWh4lLG8GipdAPvPMMxgzZgzCwsLw888/Y8SIEdi0aRPc3Nzw+++/V3sGkxYDQUFB2LRpk97TzK1bt9C3b1+pXXRlJSUlITk5GV26dIGDg0O5T+KmtmbNGgghEBoaikWLFunMcre1tYWvry86dOggMeE/9uzZg2effRa1atVCu3btAAD/+9//cPPmTWzZskVqA2FlZYXZs2fDycmpwu8zyc5fFbCxsYGXlxdefvll9OnTR7vCpSyZJ64Byh22KlG/fn18+eWXitjK936ysrLg5OSkN1yVmZkJJycn2NraAiiefd6gQQOT7u5qZWWFadOm3fe6UcIBX2Xvj4Yo4XRXAEhJSUF2djZatmyJO3fuYNq0adi/fz8CAgKwYMECk/TEmLQYKO9p7OrVq/Dy8tJ21cuUkZGBQYMGYefOndBoNDh79iz8/f0RGhoKNzc3fPLJJ7IjAigem+/YsWO5jYMStGjRAh06dMDnn3+uvbEVFhZi/Pjx2L9/P44ePSotm5WVFRo2bFjhEkyNRoOUlBQTptJX0elwpd+X3dhaWVnhypUr2mGDEmfOnEG7du3ue6phdcvIyECdOnUq/f0tWrRAdHS04s6pKM3FxQWHDx+Gv7+/yX6mWnrU1JJTSUyy9dKRI0e0/33ixAntTn5AceOwdetWqbvmlTZlyhTY2NggPT1d56zrwYMHY+rUqYopBrp27YqioiKcOXMGV69e1RvTlt0tCxT3rmzcuFGnwbW2tsbUqVMRGRkpMVmx+Ph4xd8slD4WXzIpWKPRYMSIETq7NxYWFuLIkSPo2LGjrHhaVSkEAODcuXOKeDipiIwRXiX0jlaGWnIakpubi/Xr1yMnJwc9evRA48aNTfJzTVIMtG7dGhqNBhqNBkFBQXqfOzg44NNPPzVFlPuKiYnBtm3b9I6IDQgIqNJxmNXtjz/+wIsvvoi0tDRFPikCxccZnzx5Eo888ojO+ydPnpS+SY5abhZV7R4cP348Zs6cibp161ZTIl0l3bBCCDg7O8PBwUH7ma2tLdq3b48xY8aYJAtVP7VMMatqThlDLkDxSraCggJt+5efn48OHTrg+PHjcHR0xBtvvIHt27ebZOjXJMVAamoqhBDaU/VKdyXa2trCw8NDMTvm3blzx+AM1MzMTEXtWT927Fi0a9cOv/76K+rXr6+Yxq10L9CkSZMwefJkJCUloX379gCKi5hly5Zh3rx5siICUM9Nraq++eYbhIWFmawYWLVqFQDA19cXYWFhqjoulqqu9AqSypAxlAGgyqt/AgMDpeSMiYnBnDlztF9/++23SEtLw9mzZ+Ht7Y3Q0FDMnj0bv/76a/WHMcluBirSq1cv8e677wohijd/SElJEYWFhWLgwIFiwIABktP9w9HRUWdjHKUo2VCoZB/98l6yNx364IMPqrQf+bhx48S1a9eqMZFxlD6Jjx6cGn6PzGg8snKWnCtTYsiQIWLMmDHarw8dOiTq169vkiwmP67p7Nmz2Llzp8Fx7vfee8/UcfTMnz8fwcHBiI+PR35+Pt58800cP34cmZmZ2Ldvn+x4Wk888QSSkpJMNp5UWUof4y5R1dnOpn7iVpsrV64gLCwMsbGxuHr1ql7PixKGrcyNUnoD6cFZWVnpXCt//PEHZsyYof3a1dUVN27cMEkWkxYDX331FcaNG4e6devC09NT54+55HhR2Zo3b47Tp09j6dKlcHZ2RnZ2Nvr3748JEyagfv36suNpTZw4EdOmTcPly5fRokULvVUFspaaqWEzkgdRtnEjXSNGjEB6ejpmzJihqGErc8a/SfVr2rQptmzZgqlTp+L48eNIT0/X2QwrLS0N9erVM0kWkxYDs2fPxocffqg9lUtJXn75ZQQHB+Opp56Ct7c33n33XdmRKjRgwAAAQGhoqPY9JWz/unnzZvTq1Qs2NjbYvHlzhd/bp08fE6Wi6hYXF4e9e/eidevWsqNUKDIyEoMHD9ab/5Ofn4/vv/8ew4cPBwAsX77cZDfhskJDQw1ujHTnzh1MnDgRX3/9NYDilVkNGjSQEZGM5M0338SQIUPw66+/4vjx4+jduzf8/Py0n0dHR+Pxxx83SRaT7jMgazJJZTz11FM4ePAg8vPz4evri27duiEoKAhBQUHw9PSUHU/P/VY2yHpCL7tffXmUsuKhspydnZGYmKjIv93SZOUMDAzEt99+izZt2pj051aV0jdHAsrPeP36dXh6euLevXuSklWdku/5pcnMGRsbi19++QWenp6YOHGizgT2iIgIdO3aFU899VS15zBpz8DAgQMRExODsWPHmvLHVsquXbuQl5eH/fv3Y9euXdi1axe++eYbFBQUICAgQFscDBw4UHZUAMrtji89D0QJ+/lbmmHDhsHFxcXkP3fRokWYPn06li9fDl9fX5P//MoS5ewkeuHChfvuVlfdbt26BVF8kixu374Ne3t77WeFhYWIjo5W/L4YZallKENmzuDgYO1hVGWVndtUnUuHTdozMHfuXCxYsADPPPOMwXFu2Vu/lpWbm4v9+/fjt99+w5dffons7GxFPDmUSE5OxqJFi3T2/Z88ebIiDjMpz82bN6UervOglNAzkJubiyNHjhicfCt7yMXNzQ05OTm4d+8eHB0d9a5t2XvAt2nTBhqNBomJiWjWrJnO3vqFhYVITU3F008/jQ0bNkjLWHLyY3k0Gg0iIiIQHh5uwlT/TlxcHB577DFpy7IrO+Ry/vx5NGjQQDFL3MtTnT0YJi0GSo+F6AVRwNavJfLz83HgwAHs2rULO3fuxMGDB9GgQQN07dpV+8cj27Zt29CnTx+0bt0anTp1AgDs27cPiYmJ2LJlC3r06CE5IfDRRx/B19cXgwcPBlDcMxQVFYX69esjOjpa+sZDVTFu3DjMmjVL2mqCrVu3Yvjw4QZPMFPCkMuaNWsq/Fz2HvARERHa/y27t37JmR4DBgzQ7vsvw+7duyGEQFBQEKKionQO87K1tYWPj49i5ggUFhZi9erV2tUjZYtTpZwzY05DLkD1PpTw1ML/t2fPHp3G39vbG127dkXXrl3RpUsXvR0JZWvTpg1CQkL0Nu+ZPn06YmJipJ8aBhQXf99++y06duyI7du3Y9CgQVi/fj02bNiA9PR0xMTEyI4IQNlP3CUCAgLQs2dPvPfee9ImtpmDNWvWYPDgwTpd8EqTlpYGb29vRa/IeO2117B69Wo888wzBlePLFy4UFKyYiVDLm5ubjh79qzORkmFhYXYsmULpk+fjr///ltiyqqr1h5Kk+xmUEZeXp44deqUKCgokPHjDdJoNMLHx0d89tln4vLly7Lj3JednZ04c+aM3vunT58WdnZ2EhLps7e3F+np6UIIISZNmiReeeUVIURxRldXV5nRtH777Tfh7u6uyI2RSnN2dhZJSUmyY1QoKSlJhIeHiyFDhogrV64IIYSIjo4Wx44dk5xMX15enjh//rxIS0vTeSnFnj17xNChQ0WHDh3EhQsXhBBCREZGir1790pOVqxOnTri119/lR2jXCXXb3kva2trMXv2bNkxq6w6N0cy6UbMOTk5GDVqFBwdHdGsWTOkp6cDKF4zL3t72jfffBOenp54/fXX0aNHD0ycOBFRUVEGu2WVwN3dHYcPH9Z7//Dhw4qZZOTm5obz588DKO7m7t69O4DiyTqyu7VLTJw4EQMHDsSlS5dQVFSk81JKRgB4/vnnsWvXLtkxyrV79260aNECBw8exKZNm5CdnQ0ASExMlH6cbWlnz57Fk08+CQcHB/j4+MDPzw9+fn7w9fWtcBjTlKKiohASEgIHBwckJCQgLy8PQPHRxqW3rpXJ1tZWcRuelbZz507ExsZCCIGNGzdix44d2ldcXBzS09NVNffCJKqlxCjHpEmTxKOPPir27t0ratasqa1wfvrpJ9G6dWtTRinX7du3RXR0tHjzzTfF448/LmxsbESzZs3E+PHjxQ8//CA7nlZERIRwdXUV8+bNE3v27BF79uwRc+fOFa6urmLmzJmy4wkhhJgwYYLw8fER3bt3F3Xq1BG3b98WQgixbt060aZNG8npiqnhiVsIIe7cuSN69+4tXn75ZfHxxx+LxYsX67xka9++vfjkk0+EELpPLwcPHhReXl4yo+no2LGj6NKli4iOjhaHDh0Shw8f1nkpQevWrcWaNWuEELq/y4SEBFGvXj2Z0bQ+/vhjMX78eFFUVCQ7SoXOnTun+IxVUZ09AyYtBry9vcWBAweEELr/p86ePSucnZ1NGaXSMjIyRHh4uHBxcVFUt3FRUZFYsGCB8PLy0nZre3l5iUWLFinmjz8/P1/897//FZMmTRIJCQna9xcsWCC++uoricn+MXLkSLFixQrZMe5rxYoVokaNGsLJyUn4+PgIX19f7cvPz092PFGzZk2RkpIihNC9tlNTUxUzbCVE8ZkeJ0+elB2jQg4ODiI1NVUIofu7TE5OVszvsm/fvqJWrVrCz89P/Oc//xH9+vXTeSmJ0odchBAiLS3N4H27qKhIZ/hq7Nix1XZGikn3Gbh27ZrBLuw7d+4oZrJMUVER/vrrL+1eA/v27UN2dja8vb21Z7crgUajwZQpUzBlyhTcvn0bAPSWz8hmY2ODsLAwvfenTJkiIY1hS5cuxcCBA7F3715FL3cNDw9HREQEpk+fbvJjVivD1dUVly5d0utqP3ToELy8vCSl0hcYGKjYob8Snp6eSEpK0tuvIS4uTjGb97i6uqJfv36yY9xXVFQUXnrpJQwdOtTgkEt0dLTkhMX8/PwMrnrIzMyEn5+fdsjy888/r74Q1VJilOPJJ58US5YsEUL8cyKgEEK89tprIiQkxJRR9Hz00UeiV69ewsXFRWg0GtGwYUMxbNgwsXLlSm1OJcjJyRE///yzuHXrlt5nWVlZ4ueffxa5ubkSkhX7+eefRX5+vva/K3opgdKfuEu4ubkpejhj2rRponPnzuLSpUvak9ji4uKEv7+/+OCDD2TH04qNjRUdOnQQO3fuFNevXxdZWVk6LyWYM2eOCAwMFH/88YdwdnYWe/fuFd98841wd3fX3j+pctQw5CJE8YTHq1ev6r1/7tw54ejoaJoMQphuaWFcXBx69eqFYcOGYfXq1Xj11Vdx4sQJ7N+/H7t378ajjz5qqih6GjRogKeeegrdunVDt27dFDs5ZvHixdi8eTNiY2MNft69e3f069cPEyZMMHGyYmrbjtjT0xOTJk1S7BN3iSlTpsDd3R3vvPOO7CgG5efnY8KECVi9ejUKCwtRo0YNFBYW4sUXX8Tq1asVs5lLyb9x2Z5IIflMj7JZ5syZg7lz5yInJwcAYGdnh7CwMMyaNUtyOl3Xrl3D6dOnAQCPPPKIzhI+JXB0dMSJEyfg6+ursywvJSUFgYGByM3NlZpv6tSpAIrv62PGjNHZiriwsBAHDx6EtbW1SU7MNekwQefOnXH48GHMmzcPLVq0QExMDNq2bYsDBw6gRYsWpoyip6rrTatzW8iKfPvttzpHXJb1+uuvY+bMmdKKAbVtR5yfn4/BgwcruhAAim8M8+fPx7Zt29CyZUu94YwFCxZISlbM1tYWX331FWbMmIFjx44hOzsbbdq0QUBAgNRcZe3cuVN2hPvSaDQIDw/HG2+8gaSkJGRnZyMwMFBnoyTZSnbwi4yM1F7n1tbWGD58OD799FOdRk0mpQ+5HDp0CEBxAXj06FGdTa9sbW3RqlUrg0Ot1YGbDj0gWQdbuLm5ITExEd7e3gY/T09PR6tWrUx2BrYhzz//PEaPHo2QkBDFzAUpj9KfuEuUPta0LI1Go5gd38gyvPrqq/j999+xdOlS7Q6ocXFxmDRpEnr06FG9Y9tVMHfuXHzzzTf4+uuv0aNHD0RHRyMtLQ1TpkzBjBkzMHHiRNkRAQAjR47E4sWLpZwrUqLaewZu3bpV6e+V+YuoKlk11L1793Dt2rVyi4Fr165J32Lzxo0beOaZZ9CgQQOMHDkSI0aMUEQVbojSn7hLKPGJtqSLszKU8nsEgL1792L58uVISUnBDz/8AC8vL6xduxZ+fn7o3LmzlExVmZy8adOmakxSOVFRUdi4caPOaXq9e/eGg4MDBg0apJhiYPr06SgqKkJwcDBycnLQpUsX7ZCLUgoBAFi1ahUAICkpCcnJyejSpQscHBzKPVirOlR7MeDq6lrp/zNKGK9TumbNmuH3338vd35FTEwMmjVrZuJUumJjY5GWloZVq1YhMjISH374Ibp27YrRo0djwIAB0g4tMeTo0aPaY3ePHTum85kSezVk3izKKuniLJGQkIB79+7hkUceAQCcOXMG1tbWUucClaXU2eWyT0ysqpycHIPbYnt4eGjnOSiBGoZcgOJVAwMHDsTOnTuh0Whw9uxZ+Pv7Y9SoUXBzc8Mnn3xS/SGqe4birl27tK/Vq1cLT09PMX36dO2M8unTp4v69euL1atXV3cUo6rOzR8qsnz5clGzZk2xZcsWvc82b94satasKZYvX27yXBWJjY0VQ4cOFY6OjsLNzU2MHz9exMfHy46lKtevXxdBQUHabVZL/vZGjhwppk6dKjmdEJ988ol49tlnRWZmpva9zMxM8dxzz4mPP/5YYjJdapldrnRBQUFi4MCB4u7du9r3cnJyxMCBA0VwcLDEZOr00ksviZCQEHH+/Hmdv8utW7eKwMBAk2Qw6ZyB4OBgjB49Gi+88ILO+9999x2+/PJLRW+3WpbMI22HDRuG7777Dk2aNNE+hZ06dQpnzpzBoEGDsG7dOpNnqozbt2/ju+++wzvvvIOsrCzpwxmlKemJ25Dhw4fj6tWrWLFiBZo2bar929u2bRumTp2K48ePS83n5eVlsFfq2LFj6Nmzp2IOhFH67HIACAoKwqZNm/SO+r516xb69u2riPkhx44dQ0hICPLy8rSnjyYmJsLe3h7btm2T2juptiEXoHii47Zt29CqVSu9v8uWLVtqt/euTiZdTXDgwAF88cUXeu+3a9cOo0ePNmUUVfvmm2/Qp08ffPfddzhz5gyEEHjkkUcQERGBQYMGyY5nUGpqKlavXo3Vq1cjKytLe06BbBkZGRg0aJDc7rlKiImJwbZt2/ROzwwICEBaWpqkVP+4desWrl27pvf+tWvXtJtiKYHSZ5cDwK5du5Cfn6/3fm5uLvbu3Sshkb7mzZvj7Nmz+Pbbb3Hq1CkAwAsvvIChQ4fCwcFBaja1DbkAxaszDK3AyMzMNN2wqkn6H/7fww8/LN544w2999944w3x8MMPmzLKv1ad20Ia09y5c8WNGzek/Oy7d++KtWvXim7duglra2vh6+srIiIitCcZKoESuucqw8nJSXtKZemcf/31l6hdu7bMaEKI4t+jr6+viIqKEufPnxfnz58XGzduFH5+fmL48OGy42kpeUOfxMREkZiYKDQajdi5c6f268TERJGQkCDmzJkjfHx8pGak6tGrVy/x7rvvCiH+2ZCvsLBQDBw4UAwYMMAkGUxaDPz666/C3t5eNG/eXIwaNUqMGjVKtGjRQtjb2yvqOMy7d++KgwcPii1btihy17yqcHZ2NvnchoMHD4pXX31VuLq6Cnt7e/HCCy+I7du3K+bMhNLq1aunPaCm7D7wNWvWlBlNhxJuFhW5c+eOGDdunLCzs9MeE2trayvGjRsnsrOzZcfTKioqErNnzxY1a9bUnulhb2+v/d3KVPrYXUNHajs6OoqVK1dKy6e23UWFEKJbt24GH4aysrJEt27dTB+oHEePHhUeHh7i6aefFra2tuL5558XTZs2FfXq1TPZzqMm32fg/Pnz+Pzzz7VdS02bNsXYsWPRqFEjU8Yo19atWzF8+HCD+5crZYeyqpAxt8HKygqtWrXCqFGjMHToULi5uZnsZ1eVs7MzEhISEBAQoPO7io+PR0hICDIyMmRHBFA8RhscHIy2bdtix44d6NOnD44fP47MzEzs27cPDz30kOyIAIq7O5OTkwEADz30EGrWrCk5kWH5+fmKm12elpYGIQT8/f3x559/6uzmZ2trCw8PD6k7Oaptd1FAN3NpV69ehZeXFwoKCiQl05eVlYWlS5ciMTER2dnZaNu2LSZMmID69eub5Odz06EyAgIC0LNnT7z33nsGl86ojYxiICEhAW3btq3098vazREoXhv96KOPYtasWXB2dsaRI0fg4+ODIUOGoKioCBs3bjR5pvLIvlkQqcWRI0cAAK1bt8aOHTtQu3Zt7WeFhYXYunUrli9fjnPnzklKqDwmKQZK/mHup2XLltWc5P5cXFxw6NAhxTxp/VsyVz1UlqzdHAH1PHGnp6ejUaNGBlc4pKenl7sJVXWr7Mxtpczazs3NxaeffoqdO3fi6tWreltmJyQkSEr2j8jIyAo/Hz58uImSlC8yMhKDBw/Wm9yWn5+P77//XnpGKysr7bViqIlzcHDAp59+itDQUFNH06psuwiYpm00STFQ8g9T0Y9SStdSaGgoOnXqhFGjRsmOYhRqKAZkZ1TDE7e1tbXBI04zMjLg4eEh7doZOXJkpb6vZIc12YYOHYqYmBg8//zzqFevnl5x9f7770tK9o+yw2oFBQXIycmBra0tHB0dkZmZKSnZP5T691hC6UMuQOXaRcB0baNJlhampqaa4scYhVrOtyfjKHniDg8PN/iZrCfuskQ5+x5kZ2fD3t5eQqJiVW3kL1y4gAYNGkg7GOqXX35BdHS0dj99JTJ0rsjZs2cxbtw4vPHGGxIS6Svv7/HChQuKWNrn4+MDQNmHpSmtXTRJMVDyD1NZMseQ161bh5iYGNjb22PXrl06f/AajUZ1xcCTTz4pfd2vkvn5+ZX7hOPn5yf9Cadk/3+NRoMZM2YYPOK0devWktJVXWBgoLQhIaB4cyRnZ2cpP/vfCAgIwLx58zBs2DDt5GsZ2rRpA41GA41Gg+DgYNSo8U8TUlhYiNTUVDz99NPS8pWl5CGX0u3inj170LFjR53fJ1B8Fs3+/fur3IY+CJNuOlRZ33zzDcLCwqQUA+Hh4YiIiFD8+faV7aaTtde6Wij1ibuEko44NQbZ85U/+eQTvPXWW/jiiy9McoM1pho1akjfybFv374AgMOHDyMkJERnFYatrS18fX0xYMAASen0TZ48WefrskMusuc2lOjWrZvB+3lWVha6detmPsMEVSXzhqGW8+3L+x3l5eXpNBhkmFqeuEtOKxw5ciSWLFmiyqdaJWnXrh1yc3Ph7+8PR0dHvWFAJYzHb968WedrIQQuXbqkc1ywLCVzKnx9fTF48GBFFMwVUcOQC1D+Q0lGRobJlucqshiQ6eWXX8b69esVe779kiVLABQ3YitWrNCpzAsLC7Fnzx40adJEVrwHMmzYMJMfX62WJ+7Ss/Vffvnlcr9PKbP1le6FF17AxYsXMWfOHIMTCJWg5Om7hEajgbu7O4KCghSzPXZFf4tKp5QhF+Cf61uj0WDEiBE6qzMKCwtx5MgRdOzY0SRZWAyUofTz7RcuXAiguBH74osvdGbElnTTGTr/QZbc3FwcOXLE4DKuPn36AICUs8/V8sSthMlY5mT//v04cOCA9nAdJSq5TkrOeig9E14pCgsLsXDhQmzYsAHp6el6ZykooYelIkoYcgH+ub6FEHB2dtaZ32Vra4v27dtjzJgxJsnCYqAMpZ9vXzIDtVu3bti0aZOid/dT8m6OanniVsqSPGORfQ01adIEd+/elZqhIjdv3kR4eDjWr1+v7eJ2c3PDkCFDMHv2bL2TDGWJiIjAihUrMG3aNLz77rsIDw/HuXPn8NNPP+G9996THU9LyUMuwD/Xt6+vL8LCwqTu2KnIHQhlrzsn41Dybo5qWx9vLmRf2zExMYiIiMCHH35ocOmwqYerSsvMzESHDh1w8eJFDB06FE2bNgUAnDhxAt999x0aNWqE/fv3K+IB4KGHHsKSJUvwzDPPwNnZGYcPH9a+98cff+C7776THREA9OZ+lR1yUdJeIrIpshgYN24cZs2aJWU1QQmln28PFK/p3bx5s8FuOtnDGYD57eZI5QsNDcXixYv1hlvu3LmDiRMn4uuvvwZQfDZJgwYNpG34UtI4lL2WS65vmb1Vr7/+OmJjY/H777/rFc+XL19Gz549ERwcrB0qlKlmzZo4efIkvL29Ub9+ffz6669o27YtUlJS0KZNG2RlZcmOqEPJQy5A8RLnitqXlJSUas9g8mECpY4hl1DL+faxsbHo06cP/P39cerUKTRv3hznzp2DEKJK5wJUp+effx67du1iMWAB1qxZg3nz5ukVA3fv3kVkZKS2GJB9IFnJXBEl+umnn7B8+XKDvWienp6YP38+xo4dq4hioGHDhrh06RK8vb3x0EMPISYmBm3btsVff/2lt0WxLGoZcgGKC8HSCgoKcOjQIWzdutVkqx5MWgwoeQy5xJQpU2BjY4P09HRtNx0ADB48GFOnTlVMMfD2228jLCwMERERcHZ2RlRUFDw8PDB06FDFbPrB3RzN361btyCKj0LH7du3dZaaFRYWIjo6Wm/ttExdu3aVHaFcly5dQrNmzcr9vHnz5rh8+bIJE5WvX79+iI2NxRNPPIGJEydi2LBhWLlyJdLT0zFlyhTZ8Socclm9ejViY2MVM+QC6O+HUGLZsmWIj483SQaTDhMoeQy5hKenJ7Zt24ZWrVrpjG+mpKSgZcuWyM7Olh0RAHTG6dzc3BAXF4dmzZohMTERzz33nCJO41q5ciXGjh0Le3t71KlTR283R1N0fVH1Kn0gjCEajQYREREGt3uW5ebNm/jzzz8N9k7K3ITGy8sL69evR+fOnQ1+vnfvXgwePFgRs+DL+uOPP7B//34EBATg2WeflR1HVUMuFUlJSUHr1q1x69atav9ZJu0ZuHLlCqZOnarYQgAoHuMsvQFNiczMTMV0fwHFY3Yl8wTq16+P5ORk7VOFoZ4XGdSymyM9uJ07d0IIgaCgIERFRekcFWtrawsfHx80aNBAYkJdW7ZswdChQ5GdnQ0XFxe9AlVmMRASEoLw8HBs375db+OwvLw8zJgxQzG9fmW1b98e7du3lx1DS01DLhXZuHGjzjVVnUxaDKhhDPnJJ59EZGQkZs2aBaD4BlFUVIT58+ejW7duktP9o3379oiLi0PTpk3Ru3dvTJs2DUePHsWmTZsUc1GqZTdHenAl3e6pqanw9vZW3CTbsqZNm4bQ0FDMmTPHYNEv08yZM9GuXTsEBARgwoQJaNKkCYQQOHnyJD777DPk5eVh7dq1smMCAObOnYt69erpHQH89ddf49q1a3jrrbckJSumpiEX4J8zH0oIIXD58mVcu3YNn332mUkymHSYICcnBwMHDoS7u7tix5DVcr59SkoKsrOz0bJlS9y5cwfTpk3TdtMtWLBAEfuuT5kyBe7u7ordzZGMa+/evVi+fDlSUlLwww8/wMvLC2vXroWfn1+5Xd+mVrNmTRw9elSxy5ZTU1Mxfvx4xMTEaLcc12g06NGjB5YuXYrGjRtLTljM19cX3333nd7ueAcPHsSQIUOkn8intiGXiIgIna+trKzg7u6Op556ymQ7ypq0GFDLGLKSz7cfPnw4li1bpp21nZiYiMDAQL3CSgkmTZqEyMhItGrVSpG7OZLxREVF4aWXXsLQoUOxdu1anDhxAv7+/li6dCmio6MVc2BW//79MWTIEAwaNEh2lArduHEDZ8+eBQA0btzYZF3FlWVvb4+TJ0/Cz89P5/2UlBQEBgYiNzdXUrJioaGhSE5OLnfIJSQkBP7+/tpVLmTiYsDT0xOTJk1S9Bhyyfn2hro7lXC+fdnTCl1cXKQeCVuRioZVNBoNduzYYcI0VJ3atGmDKVOmYPjw4ToTbw8dOoRevXpJ7ZItvQvdtWvXMHPmTIwcOdJg72TJ8maqWEBAAN5//30MGzZM5/21a9fi/fffl/5gd+HCBbRr1w52dnblDrnEx8dLX+pa4uLFi4iKisKZM2cAAI888gj69+8PLy8v04UQJuTm5iaSkpJM+SOrzMrKSly5ckXv/evXrwsrKysJiXRpNBqdfE5OTiI5OVliIiIhHBwcRGpqqhBC928yOTlZ2NnZSUxWfM1U5qWE61stPvroI1GnTh3x9ddfi3Pnzolz586JlStXijp16og5c+bIjieEECIlJUU8/fTTwsrKSuffOCQkRJw9e1Z2PK1ly5YJOzs7odFoRK1atUStWrWERqMRdnZ2YtmyZSbLYdIJhEo/ERBQ/vn2aqSG3Rzp3/H09ERSUhJ8fX113o+Li5Pea1V2+SD9e2+88QYyMjIwfvx47aome3t7vPXWW3j77bclpyvm5+eH3377TdFDLr/++ismTZqE119/HdOmTdMORV+6dAn//e9/MXnyZPj6+qJ3797VnsWkwwRKHkMuOd9+8eLFGDNmjMHz7a2trbFv3z5ZEQEUTyzZsWOH9g+6Y8eO2LBhAxo2bKjzfS1btpQRT0d5uzmGhoYqajdH+vfmzp2Lb775Bl9//TV69OiB6OhopKWlYcqUKZgxYwYmTpwoO2K5bt68qajd6NQkOzsbJ0+ehIODAwICAhS1/FoNnnrqKXTu3BmzZ882+Pm7776LuLg47Nq1q9qzmLQYUPIYckm23bt3o0OHDnrn25ecKhUQECArIoB/Nnkx9M9W8r5SdnMcPnw4rl69ihUrVqBp06baceRt27Zh6tSpOH78uOyIZCRCCMyZMwdz585FTk4OAMDOzg5hYWHaZbpK8NFHH8HX1xeDBw8GAAwcOBBRUVGoX78+oqOjFX20sVJduHABAPQeSOj+XFxc8Ndff+GRRx4x+Pnp06fx2GOPmWTTIUUeVCST0s+3T0tLq9T3KWFpoVp2cyTjyc/PR1JSErKzsxEYGAgnJyfZkXT4+fnh22+/RceOHbF9+3YMGjQI69evx4YNG5Ceno6YmBjZEVWhqKgIs2fPxieffKK9jp2dnTFt2jSEh4crdoK40txvqWtKSgpatGiBO3fuVHsWkx9UBChzDFkt59tXtZEfP348Zs6cKeUESLXs5kjGY2tri8DAQNkxynX58mXtDPJffvkFgwYNQs+ePeHr64snnnhCcjr1CA8Px8qVKzFv3jx06tQJQPH8kA8++AC5ubn48MMPJSdUh2bNmuHnn38u9zyHn376qcLNk4zJpMWAkk8ErFWrlrSfXZ2++eYbhIWFSSkG1LKbIz2Y0gX0/cguoku4ubnh/PnzaNSoEbZu3aodqxVCKGJoTS3WrFmDFStW6CzFbNmyJby8vDB+/HgWA5U0YcIEjBs3DnZ2dnjllVdQo0Zxk3zv3j0sX74c7777rsl2IDRpMaDkEwFXrVol7WdXJ5mjQPPnz0dwcDDi4+ORn5+PN998U2c3R1I3NRbQ/fv3x4svvoiAgABkZGSgV69eAIBDhw4pZnc/NcjMzDS4M16TJk2QmZkpIZE6vfzyyzh69Chee+01vP3223jooYcghNDuMDtp0iSMGDHCJFlMvukQx5BNq/TvWQYl7+ZIlqegoACLFy/G+fPnMWLECLRp0wYAsHDhQjg7O2P06NGSE6rDE088gSeeeAJLlizReX/ixIn466+/8Mcff0hKpk5//PEH1q1bp10C+fDDD2PIkCEmPWfGpMWAs7MzEhISEBAQoNNIxcfHIyQkBBkZGaaKYjFkFgNK382RjCcoKAibNm3SW6J369Yt9O3bl7tNmpndu3fjmWeegbe3Nzp06AAAOHDgAM6fP4/o6Gg8+eSTkhOap+qcA2bSYqB379549NFHMWvWLDg7O+PIkSPw8fHBkCFDUFRUhI0bN5oqisWQWQyU3Tq5REZGBjw8PDhGa0asrKxw+fJlvX/rq1evwsvLCwUFBZKSFW9H3KtXL9jY2OhsTWwItyOuvL///hvLli3DqVOnAABNmzbF+PHjFXVktbmpzu3nTTpngGPIloW7OZq/I0eOaP/7xIkTOmcQFBYWYuvWrabdX92Avn37aguVvn37lvt9StmfQy0aNGigN1HwwoULeOWVV/Dll19KSmXeqvPZ3aTFQPPmzXHmzBksXboUzs7OyM7ORv/+/TmGXI2GDRsGFxcXk/7Mkt0cNRoNZsyYYXA3x9atW5s0E1WP1q1bQ6PRQKPRICgoSO9zBwcHfPrppxKS/aP0dsTcmrh6ZWRkYOXKlSwGVMikxUDJGHJ4eLjBzziGXDW5ubk4cuQIrl69qneTK+nu/Pzzz02e69ChQwCKq9ijR4/q7ebYqlUrhIWFmTwXGV9qaiqEEPD398eff/4Jd3d37We2trbw8PCAtbW1xIREVBkmLQb8/PzKHUP28/NjF10VbN26FcOHD8f169f1PpPd3blz504Ayt/Nkf69kk2wlPzEXXbGe0UmTZpUjUmIlMukEwitrKxw5coVnacHoHiL3cDAQJNsuWguAgIC0LNnT7z33nuoV6+e7Dg6KrsZjVI2oqF/LzIyssLPhw8fbqIk+vz8/Cr1fRqNBikpKdWcxrwlJiaibdu2fLCrJtU5IdwkPQMcQza+K1euYOrUqYorBAB1bkZD/87kyZN1vi4oKEBOTg5sbW3h6OgotRhITU2V9rPNzf0K/Zs3b5omiIWqzjlgJikGOIZsfM8//zx27dqFhx56SHYUPea6myOV78aNG3rvnT17FuPGjcMbb7whIdH9lXSKyj4XRU3uV+jXqlVLauGnZrLngJl0mIBjyMaTk5ODgQMHwt3dHS1atICNjY3O5xz7JCWIj4/HsGHDtGvRlWDlypVYuHChdre3gIAAvP7669x9sBpcuHABDRo04CmG96GEOWAmKQY4hmx8K1euxNixY2Fvb486deroPN1w7JOU4vDhw+jSpYtJzmOvjPfeew8LFizAxIkTdXbOW7p0KaZMmYKZM2dKTmheqnOTHHOihDlgJikGRo4cWanvY/dy5Xl6emLSpEmYPn06q26SruzOfkIIXLp0CUuXLkWjRo3w22+/SUqmy93dHUuWLMELL7yg8/66deswceJEg09m9OBkn42iFi4uLjh06JDUYV+TzBlgI298+fn5GDx4MAsBUoSyO/tpNBq4u7sjKChI6mmkZRUUFKBdu3Z67z/66KO4d++ehEREypgDZtI5A2Q8U6ZMgbu7O9555x3ZUYi0rl27BgB6y4eVYuLEibCxscGCBQt03g8LC8Pdu3exbNkyScnME3sGKkcJc8BMuukQGU9hYSHmz5+Pbdu2oWXLlnp/PGVvdkTV5ebNmwgPD8f69eu1qwrc3NwwZMgQzJ49W+8kQ1MrWdoMFPdYrFixAjExMdrjYQ8ePIj09HTOgidp1q1bh5iYGNjb22PXrl16c8BMUQywZ0ClunXrVu5nGo2GR8aSSWRmZqJDhw64ePEihg4diqZNmwIoPrTou+++Q6NGjbB//364ublJy1jRtVIarxvj4wTCylHCHDAWA0T0wF5//XXExsbi999/15sFffnyZfTs2RPBwcFYuHChpIQkE4cJKqd27dr466+/pM4Z4OwzlUtKSsK2bdtw9+5dANV7xCVRWT/99BM+/vhjg8uhPD09MX/+fPz4448SklF1Cg0Nxe3bt/Xev3PnDkJDQ7VfnzhxQnt+BZXv5Zdfxvr166VmYM+ASmVkZGDQoEHYuXMnNBoNzp49C39/f4SGhsLNzU1RM7jJfNnZ2SE5ORkNGzY0+PmFCxfQuHFj5ObmmjhZ+eLj47Fhwwakp6cjPz9f5zPudVI51tbWBg+du379Ojw9Pbkyo4omTZqEyMhItGrVStocMPYMqNSUKVNgY2OD9PR0nbMeBg8ejK1bt0pMRpakbt26OHfuXLmfp6amonbt2qYLdB/ff/89OnbsiJMnT+LHH39EQUEBjh8/jh07dvBMjUq4desWsrKyIITA7du3cevWLe3rxo0biI6O1isQ6P6OHj2KNm3awMrKCseOHcOhQ4e0r8OHD5skA1cTqFRMTAy2bdum90QWEBCAtLQ0SanI0oSEhCA8PBzbt2/XOXMEAPLy8jBjxgw8/fTTktLpmzNnDhYuXIgJEybA2dkZixcvhp+fH1599VXUr19fdjzFc3V1hUajgUajwcMPP6z3uUajQUREhIRk6lZy7LtMLAZU6s6dOzo9AiUyMzNhZ2cnIRFZopkzZ6Jdu3YICAjAhAkT0KRJEwghcPLkSXz22WfIy8vD2rVrZcfUSk5OxjPPPAOg+JC0O3fuQKPRYMqUKQgKCmJDdh87d+6EEAJBQUGIiorS6fWxtbWFj48PGjRoIDGhuiUlJSE5ORldunSBg4MDhBAmO0iLxYBKPfnkk4iMjMSsWbMAFFfkRUVFmD9/fqWXUhH9Ww0bNsSBAwcwfvx4vP322zonAfbo0UO7HbFSuLm5aSe+eXl54dixY2jRogVu3ryJnJwcyemUr2vXrgCKh3+8vb154qORlDcHbNSoUSabA8ZiQKXmz5+P4OBgxMfHIz8/H2+++SaOHz+OzMxM7Nu3T3Y8siB+fn747bffcOPGDe1JgI0bN1bUXIESXbp0wfbt29GiRQsMHDgQkydPxo4dO7B9+3YEBwfLjqcaPj4+2Lt3L5YvX46UlBT88MMP8PLywtq1a+Hn54fOnTvLjqgqpeeAlezVARTPAZs6dSqLASpf8+bNcebMGSxduhTOzs7Izs5G//79MWHCBI59khRubm54/PHHZceo0NKlS7UrG8LDw2FjY4P9+/djwIABePfddyWnU4+oqCi89NJLGDp0KBISEpCXlwcAyMrKwpw5cxAdHS05obooYQ4YlxaqVHp6Oho1amSwmy49PR3e3t4SUhGRJWjTpg2mTJmC4cOH62wsdOjQIfTq1QuXL1+WHVFVnJ2dkZCQgICAAJ3fZ3x8PEJCQpCRkVHtGbi0UKX8/Py0h8KUlpGRAT8/PwmJiJTP2toaV69e1Xs/IyMD1tbWEhKp0+nTp9GlSxe992vVqoWbN2+aPpDKlcwBKyFjDhiHCVSqvFmm2dnZsLe3l5CISPnK6wjNy8vTWxpJ5fP09ERSUhJ8fX113o+Li+PWww9ACXPAWAyoTMkJbBqNBjNmzNBZXlhYWIiDBw+idevWktIRKdOSJUsA/HNqoZOTk/azwsJC7NmzB02aNJEVT3XGjBmDyZMn4+uvv4ZGo8Hff/+NAwcOICwsDDNmzJAdT3WUMAeMcwZUpqTLaPfu3ejQoYPO04ytrS18fX0RFhaGgIAAWRGJFKdk6CwtLQ0NGzbUGRIouW5mzpyJJ554QlZEVRFCYM6cOZg7d652SaadnR3CwsK0y52p8pQwB4zFgEqNHDkSS5YsgbOzs+woRKrRrVs3bNq0SeqRyuYkPz8fSUlJyM7ORmBgoE6PC1VeeWc9ZGRkwMPDA4WFhdWegcWAyvTv379S38cDV4jur7CwEEePHoWPjw8LBJLGysoKV65cgbu7u877aWlpCAwMxJ07d6o9A+cMqAwPUyF6cK+//jpatGiBUaNGobCwEF26dMGBAwfg6OiIX375BU899ZTsiIpV2QcRgA8jlaWkOWAsBlRm1apVsiMQqdYPP/yAYcOGAQC2bNmCc+fO4dSpU1i7di3Cw8O5e2cF+CBifIcOHQJQPAfj6NGjenPAWrVqhbCwMJNk4TABEVkMe3t7JCUloWHDhnjllVfg6OiIRYsWITU1Fa1atcKtW7dkRyQLpIQ5YOwZICKLUa9ePZw4cQL169fH1q1b8fnnnwMAcnJyuOlQFQQFBWHTpk1wdXXVef/WrVvo27cvduzYISeYypQeenn55ZfL/T5TDLuwGCAiizFy5EgMGjQI9evXh0ajQffu3QEABw8e5D4DVbBr1y7k5+frvZ+bm4u9e/dKSKROShp6YTFARBbjgw8+QPPmzXH+/HkMHDgQdnZ2AIqXdk2fPl1yOuU7cuSI9r9PnDihcwZBYWEhtm7dCi8vLxnRVElJc8A4Z4CIiCrFyspKuzGOoabDwcEBn376KUJDQ00djf4lHlRERGavd+/eyMrK0n49b948nQN1MjIyEBgYKCGZuqSmpiI5ORlCCPz5559ITU3Vvi5evIhbt26xEFAp9gwQkdkru8Obi4sLDh8+rD1U58qVK2jQoIFJdnojUiLOGSAis1f2mYfPQP9O6eN2DRk+fLiJkpCxsBggIqIqmTx5ss7XBQUFyMnJga2tLRwdHVkMqBDnDBCR2dNoNHonwhk6IY4q58aNGzqv7OxsnD59Gp07d8a6detkx6MHwDkDRGT2rKys0KtXL+1Swi1btiAoKAg1a9YEAOTl5WHr1q2cM/AvxcfHY9iwYTh16pTsKFRFHCYgIrNXdne3kvMJSmPX9r9Xo0YN/P3337Jj0ANgzwARURkXLlxAgwYNYGXFkVRDNm/erPO1EAKXLl3C0qVL0ahRI/z222+SktGDYjFARFRG2aWHpKtskaTRaODu7o6goCB88sknqF+/vqRk9KA4TEBEVAafkSpWVFQEALh27RoAwN3dXWYcMgL2gRERUaXdvHkTEyZMQN26deHp6QlPT0/UrVsXr732ms6ujqQu7BkgIqJKyczMRIcOHXDx4kUMHToUTZs2BVB8aNHq1asRGxuL/fv3w83NTXJSqioWA0REVCkzZ86Era0tkpOTUa9ePb3PevbsiZkzZ2LhwoWSEtKD4jABEVEZ3JDIsJ9++gkff/yxXiEAAJ6enpg/fz5+/PFHCcno32IxQERUBicQGnbp0iU0a9as3M+bN2+Oy5cvmzARGQuLASKyGKGhobh9+7be+3fu3NE5evfEiRPw8fExZTRVqFu3Ls6dO1fu56mpqahdu7bpApHRcJ8BIrIYZY8yLnH9+nV4enri3r17kpKpQ2hoKJKTk7F9+3bY2trqfJaXl4eQkBD4+/vj66+/lpSQHhQnEBKR2bt16xaEEBBC4Pbt27C3t9d+VlhYiOjoaL0CgfTNnDkT7dq1Q0BAACZMmIAmTZpACIGTJ0/is88+Q15eHtauXSs7Jj0A9gwQkdmzsrKqcFKgRqNBREQEwsPDTZhKnVJTUzF+/HjExMRo51ZoNBr06NEDS5cuRePGjSUnpAfBYoCIzN7u3bshhEBQUBCioqJ0xrVtbW3h4+ODBg0aSEyoPjdu3MDZs2cBAI0bN+ZcAZVjMUBEFiMtLQ3e3t5cOkhUBlcTEJHF8PHxQVxcHIYNG4aOHTvi4sWLAIC1a9ciLi5OcjoieVgMEJHFiIqKQkhICBwcHJCQkIC8vDwAQFZWFubMmSM5HZE8LAaIyGLMnj0bX3zxBb766ivY2Nho3+/UqRMSEhIkJiOSi8UAEVmM06dPo0uXLnrv16pViyfukUVjMUBEFsPT0xNJSUl678fFxcHf319CIiJlYDFARBZjzJgxmDx5Mg4ePAiNRoO///4b3377LcLCwjBu3DjZ8Yik4Q6ERGQxpk+fjqKiIgQHByMnJwddunSBnZ0dwsLCMHHiRNnxiKThPgNEZHHy8/ORlJSE7OxsBAYGwsnJSXYkIqlYDBAREVk4DhMQkVnr379/pb9306ZN1ZiESLlYDBCRWatVq5bsCESKx2ECIiIiC8elhURkMYKCggxuLnTr1i0EBQWZPhCRQrBngIgshpWVFS5fvgwPDw+d969evQovLy8UFBRISkYkF+cMEJHZO3LkiPa/T5w4gcuXL2u/LiwsxNatW+Hl5SUjGpEisGeAiMyelZUVNBoNAMDQLc/BwQGffvopQkNDTR2NSBFYDBCR2UtLS4MQAv7+/vjzzz/h7u6u/czW1hYeHh6wtraWmJBILhYDREREFo5zBojIYkRGRlb4+fDhw02UhEhZ2DNARBbDzc1N5+uCggLk5OTA1tYWjo6OyMzMlJSMSC7uM0BEFuPGjRs6r+zsbJw+fRqdO3fGunXrZMcjkoY9A0Rk8eLj4zFs2DCcOnVKdhQiKdgzQEQWr0aNGvj7779lxyCShhMIichibN68WedrIQQuXbqEpUuXolOnTpJSEcnHYQIishhWVrqdoRqNBu7u7ggKCsInn3yC+vXrS0pGJBeLASKyONeuXQMAnc2HiCwZ5wwQkUW4efMmJkyYgLp168LT0xOenp6oW7cuXnvtNYMnGRJZEvYMEJHZy8zMRIcOHXDx4kUMHToUTZs2BVB8aNF3332HRo0aYf/+/Xr7EBBZChYDRGT2Xn/9dcTGxuL3339HvXr1dD67fPkyevbsieDgYCxcuFBSQiK5WAwQkdnz9fXF8uXLERISYvDzrVu3YuzYsTh37pxpgxEpBOcMEJHZu3TpEpo1a1bu582bN8fly5dNmIhIWVgMEJHZq1u3boVP/ampqahdu7bpAhEpDIsBIjJ7ISEhCA8PR35+vt5neXl5mDFjBp5++mkJyYiUgXMGiMjsXbhwAe3atYOdnR0mTJiAJk2aQAiBkydP4rPPPkNeXh7i4+PRqFEj2VGJpGAxQEQWITU1FePHj0dMTAxKbnsajQY9evTA0qVL0bhxY8kJieRhMUBEFuXGjRs4e/YsAKBx48acK0AEFgNEREQWjxMIiYiILByLASIiIgvHYoCIiMjCsRggIiKycCwGiIiILByLASIiIgvHYoCIiMjCsRggIiKycP8HANelr7Xb2lsAAAAASUVORK5CYII=" id="321" name="Google Shape;321;p21"/>
          <p:cNvSpPr/>
          <p:nvPr/>
        </p:nvSpPr>
        <p:spPr>
          <a:xfrm>
            <a:off x="155575" y="-136525"/>
            <a:ext cx="296863" cy="296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descr="data:image/png;base64,iVBORw0KGgoAAAANSUhEUgAAAgMAAAJICAYAAAD8ROf4AAAAOXRFWHRTb2Z0d2FyZQBNYXRwbG90bGliIHZlcnNpb24zLjYuMCwgaHR0cHM6Ly9tYXRwbG90bGliLm9yZy89olMNAAAACXBIWXMAAA9hAAAPYQGoP6dpAABlaUlEQVR4nO3deViU5f4G8HtAVgFBBVGULSnF3azc0gSVtJO55FKaKWq5pKZSWWSFmpqn3NLK0lSsTBMrLVIMV9QsDor7wiKouYKiiCzC8/uDHxPDDAg2zPO+M/fnuuY6McN1cR/kfZ/v+6waIYQAERERWSwr2QGIiIhILhYDREREFo7FABERkYVjMUBERGThWAwQERFZOBYDREREFo7FABERkYVjMUBERGThWAwQERFZuBqV/cYeVgOrM4dRbPs7UXaESglp0Ep2BCIishDbi3647/dUuhhQAzayREREVWdWxQARkWxq6KHkgxOVxWKAiMiI2NCSGrEYIIP4dEP0YHjtkBqxGCCDeLMgIrIcLAaIiIyIhTSpEfcZICIisnAsBoiIiCycWQ0TqGHiDsBuRCIiUhazKgbYyBIREVWdWRUD7BkgIiKqOrMqBtjIEpFsango4b2SyjKrYoCISDY2tKRGZlUMqKEiB3izICIiZTGrYoCNLBHJpoaHEt4rqSyzKgaIiGRjQ0tqxE2HiIiILByLASIiIgvHYoCIiMjCcc4AEZERcQIhqRGLASIiI2JDS2rEYoCIyIjYM0BqZFbFgBouQoAXIpE54/VNamRWxQAvQiIioqozq2KAPQNERERVZ1bFABtZIiKiquM+A0RERBaOxQAREZGFYzFARERk4VgMEBERWTgWA0RERBbOrFYTEBHJpoYlzlx5RWWxGCAiMiI2tKRGZlUMqKEiB3izICIiZTGrYoCNLBHJpoaHEt4rqSyzKgaIiGRjQ0tqxNUEREREFo49A0RERsRhAlIjFgNEREbEhpbUiMMEREREFo49A0RERsRhAlIjFgNEREbEhpbUiMMEREREFo49A0RERsRhAlIj9gwQERFZOPYMEBEZEZ+6SY1YDBARGRGHCUiNWAwQERkRG1pSIxYDRERGxJ4BUiMWA0RERsSGltSIxQAZxKcbogfDa4fUiMUAGcSbBRGR5WAxQERkRCykSY246RAREZGFM6ueATWM1QF8ciAiImVhzwAREZGFM6ueAT5xExERVR17BoiIiCwciwEiIiILZ1bDBGQ8apiMyWEhIiLjYDFABrGhJXowLKRJjThMQEREZOHYM0BEZER86iY1YjFARGREHCYgNeIwARERkYVjzwARkRHxqZvUiD0DREREFo7FABERkYVjMUBERGThOGeADOKMaCIiy8FigAxiQ0v0YFhIkxqxGCAiMiI2tKRGLAaIiIyIPQOkRpxASEREZOFYDBAREVk4sxomUEP3HMAuOiJzxuub1MisigFehEQkmxoeSnivpLI4TEBERGThzKpngIhINj51kxqxZ4CIiMjCmVXPgBrG6gA+ORARkbKYVTHARpaIZFPDQwnvlVQWhwmIiIgsnFn1DBARycanblIj9gwQERFZOPYMEBEZEecMkBqxGCAiMiI2tKRGLAaIiIyIPQOkRiwGiIiMiA0tqRGLASIiI2LPAKkRiwEiIiNiQ0tqxGKAiMiI2DNAasR9BoiIiCwciwEiIiILx2KAiIjIwrEYICIisnCcQEhEZEScnEdqxGKAiMiIuJqA1IjFABGREbGhJTUyq2JADRU5wJsFEREpi1kVA2xkiUg2NTyU8F5JZXE1ARERkYUzq54BMh4+3RARWQ4WA2QQG1qiB8Nrh9SIwwREREQWjsUAERGRhWMxQEREZOFYDBAREVk4TiAkIjIirsQhNWLPABERkYUzq54BNVTkAKtyInPG65vUyKyKAV6ERCSbGh5KeK+kssyqGCAiko0NLakR5wwQERFZOBYDREREFo7FABERkYXjnAEiIiPiBEJSI7MqBtRwEQK8EInMGa9vUiOzKgZ4ERKRbGp4KOG9ksoyq2KAiEg2NrSkRpxASEREZOHYM0BEZEQcJiA1YjFARGREbGhJjThMQEREZOHYM0BEZEQcJiA1MqtiQA0XIcALkcic8fomNeIwARERkYUzq54BVuRERERVZ1bFABGRbGoYruSDE5XFYoCIyIjY0JIacc4AERGRhWPPABGREXGYgNSIxQARkRGxoSU14jABERGRhWMxQEREZOFYDBAREVk4FgNEREQWzqwmEKphFi/ACUZERKQsZlUMsJElItnU8FDCeyWVZVbFABGRbGxoSY1YDBARGRF7BkiNWAwQERkRG1pSI64mICIisnDsGSAiMiIOE5AasWeAiIjIwrEYICIisnAcJiAiMiJ2wZMasRggIjIizhkgNeIwARERkYVjzwARkRHxqZvUyKyKATV0zwG8WRARkbKYVTHARpaIiKjqzKoYYM8AERFR1ZlVMcBGloiIqOq4moCIiMjCmVXPABGRbGoYrmQvKpXFYoCIyIjY0JIasRggIjIi9gyQGrEYIIN4QyN6MPy7JDViMUAG8YZGRGQ5WAwQERkRe9VIjcyqGFDDRQjwQiQyZ7y+SY24zwAREZGFYzFARERk4cxqmIDdc8ajhiEX/nsTERmHWRUDZDxsaImILAeHCYiIiCwcewbIIA4TED0YXjukRiwGiIiMiA0tqRGLATKINzQiIsvBOQNEREQWjsUAERGRheMwARGREXECIakRewaIiIgsHHsGiIiMiE/dpEYsBoiIjIjDBKRGLAaIiIyIDS2pkVkVA2qoyAHeLIiISFnMqhhgI0tERFR1XE1ARERk4VgMEBERWTgWA0RERBbOrOYMEBHJpoaJzJxfRWWxZ4CIiMjCmVXPgBoqcoBVOZE54/VNamRWxQAvQiIioqozq2KAiEg2NfRQ8sGJymIxQERkRGxoSY04gZCIiMjCsWeAiMiIOExAasRigIjIiNjQkhqxGCAiMiL2DJAamVUxoIaLEOCFSGTOeH2TGnECIRERkYUzq54BVuREJJsaeih5r6Sy2DNARERk4cyqZ4CISDY+dZMasWeAiIjIwrFngIjIiDhngNSIxQARkRGxoSU1YjFARGRE7BkgNWIxQERkRGxoSY04gZCIiMjCmVXPgBq65wA+ORARkbKYVTHARtZ41FBY8d+biMg4zKoYUEMDBqijEVNDRiIiMg6zKgbYgBmPGgor/nuTEvHaITUyq2KAjIc3C6IHw2uH1IirCYiIiCwcewbIIHZ1Ej0YXjukRiwGyCDeLIgeDK8dUiMWA0RERsSeAVIjzhkgIiKycCwGiIiILByHCYiIjIhd8KRG7BkgIiKycCwGiIiILByLASIiIgvHOQNEREbEpYWkRuwZICIisnBm1TOghoocYFVOZM54fZMamVUxwIuQiIio6jhMQEREZOHMqmeAwwRERERVZ1bFABtZIiKiqjOrYoCISDY19FDywYnKMqtiQA0XIcALkcic8fomNTKrYoAXIRERUdWZVTHAngEiIqKq49JCIiIiC2dWPQN84iYiIqo69gwQERFZOBYDREREFs6shgmIiGRTw0RmDqlSWewZICIisnBm1TOghoocYFVOZM54fZMamVUxwIuQiIio6jhMQEREZOHMqmeAiEg2NQxXsheVymIxQERkRGxoSY1YDBARGRF7BkiNWAwQERkRG1pSI04gJCIisnAsBoiIiCycWQ0TqGGsDmA3IhERKYtZFQNsZImIiKrOrIoBIiLZ1NBDyQcnKovFABGREbGhJTUyq2JADRU5wJsFEREpi1kVA2xkiYiIqo5LC4mIiCycWfUMEBHJpobhSvaiUlksBoiIjIgNLamRWRUDaqjIAd4siIhIWcyqGGAjS0REVHWcQEhERGThzKpngIhINjUMV7IXlcpizwAREZGFYzFARERk4cxqmEAN3XMAu+iIzBmvb1Ij9gwQERFZOLPqGWBFTkREVHVmVQyQ8ahhyIXFHykRrx1SIxYDZBBvFkQPhtcOqRHnDBAREVk4FgNEREQWjsMERERGxDkDpEYsBsgg3tCIiCwHiwEyiA0tEZHlYDFARGRELKRJjTiBkIiIyMKxGCAiIrJwLAaIiIgsHOcMkEFcTUBEZDlYDJBBbGiJiCwHhwmIiIgsHIsBIiIiC8digIiIyMKxGCAiIrJwLAaIiIgsHFcTEBEZEZflkhqxGCAiMiI2tKRGZlUMqKEiB3izICIiZTGrYoCNLBHJpoaHEt4rqSyzKgaIiGRjQ0tqxGKAiMiI2DNAamRWxYAaLkKAFyKROeP1TWpkVsUAL0IiIqKq46ZDREREFs6segY4TEBERFR1ZlUMsJElIiKqOg4TEBERWTiz6hngMAEREVHVmVUxwEaWiIio6jhMQEREZOHMqmeAiEg2NQxXsheVymIxQERkRGxoSY04TEBERGThWAwQERFZOA4TEBEZEecMkBqxGCAiMiI2tKRGZlUMqKEiB3izICIiZTGrYoCNLBERUdWZVTFARCSbGnoo+eBEZbEYICIyIja0pEZcWkhERGThWAwQERFZOLMaJlDDWB2gjm5ENfwu1fB7JCJSA7MqBtg4GA9/l0QPhoU0qZFZFQNERLKxoSU14pwBIiIiC8digIiIyMKxGCAiIrJwnDNABnESFBGR5TCrYkANDRigjkZMDRmJiMg4zKoYYANGRLKp4aGE90oqy6yKASIi2djQkhpxAiEREZGFYzFARERk4VgMEBERWTgWA0RERBaOxQAREZGFM6vVBGpY0gNwtjERESmLWRUDbGSJiIiqzqyKAfYMEBERVR3nDBAREVk4s+oZIONRQy8Le1iIiIyDPQNEREQWzqx6BvikaDz8XRIRWQ72DBAREVk4FgNEREQWjsUAERGRhWMxQEREZOHMagIhEZFsXJZLasRigIjIiNjQkhqxGCAiMiL2DJAamVUxoIaLEOCFSGTOeH2TGnECIRERkYUzq54BVuRERERVx54BIiIiC2dWPQNERLKpYe4Se1GpLBYDRERGxIaW1IjDBERERBaOxQAREZGFYzFARERk4ThngIjIiDiBkNTIrIoBNVyEAC9EInPG65vUyKyKAV6EREREVcc5A0RERBaOxQAREZGFYzFARERk4cxqzgARkWxqmMjM+VVUFosBIiIjYkNLasRhAiIiIgvHngEiIiPiMAGpEXsGiIiILBx7BoiIjIhP3aRGLAaIiIyIwwSkRiwGiIiMiA0tqRGLATKITzdERJaDxQAZxIaW6MGwkCY14moCIiIiC8eeASIiI+JTN6kRiwEiIiPiMAGpEYsBIiIjYkNLasQ5A0RERBaOPQNkELs6iYgsB4sBMogNLRGRBRGS5Obmivfff1/k5ubKinBfzGg8asjJjMajhpzMaDxqyMmMFdMIIYSMIuTWrVuoVasWsrKy4OLiIiPCfTGj8aghJzMajxpyMqPxqCEnM1aMEwiJiIgsHIsBIiIiC8digIiIyMJJKwbs7Ozw/vvvw87OTlaE+2JG41FDTmY0HjXkZEbjUUNOZqyYtAmEREREpAwcJiAiIrJwLAaIiIgsHIsBIiIiC8digIiIyMKxGCAiiyCEQHp6OnJzc2VHIVIckxUDvBCJzFNBQQFCQ0ORmpoqO0qFhBBo3Lgxzp8/LzuK2cjPz8fp06dx79492VEqlJSUhG3btuHu3bsAiv8WSJdJiwE1XIihoaG4ffu23vt37txBaGiohESG7dmzx+AFeO/ePezZs0dCIn07d+6UHYFMwMbGBlFRUbJj3JeVlRUCAgKQkZEhO8p97d27F8OGDUOHDh1w8eJFAMDatWsRFxcnOVmxnJwcjBo1Co6OjmjWrBnS09MBABMnTsS8efMkp/tHRkYGunfvjocffhi9e/fGpUuXAACjRo3CtGnTJKdTFpMVA2q5ENesWaOtHku7e/cuIiMjJSQyrFu3bsjMzNR7PysrC926dZOQSN/TTz+Nhx56CLNnz1Z0EajkG++dO3cwbtw4eHl5wd3dHUOGDMG1a9dkx9LTt29f/PTTT7Jj3Ne8efPwxhtv4NixY7KjlCsqKgohISFwcHDAoUOHkJeXB6D42p4zZ47kdMXefvttJCYmYteuXbC3t9e+3717d6xfv15iMl1TpkxBjRo1kJ6eDkdHR+37gwcPxtatWyUm05WQkICjR49qv/7555/Rt29fvPPOO8jPzzdNCFMekbh582bRuXNncfToUVP+2ErJysoSN2/eFBqNRiQlJYmsrCztKzMzU6xZs0bUr19fdkwtjUYjrl69qvf+6dOnhbOzs4RE+q5duyYWLFggWrVqJWrUqCF69uwp1q9fL/Ly8mRH09q4caNwcHAQo0ePFnZ2diI5OVkIIcSnn34qevXqJTmdEFOmTBE1a9YUr7zyipg8ebJwd3cXffv2lR1Lz6xZs4Srq6sYMGCAmDNnjli8eLHOSylcXV2Fra2tsLKyEvb29sLNzU3npQStW7cWa9asEUII4eTkpP2bTEhIEPXq1ZMZTcvb21scOHBACKGb8ezZs4q5/wghRL169cThw4eFELo5k5OTRc2aNWVG09GuXTuxceNGIURxNnt7e/HCCy+Ixo0bi8mTJ5skg0l3IHRzc0NOTg7u3bsHW1tbODg46Hxu6EnXVKysrKDRaMr9XKPRICIiAuHh4SZMpa9///4AiivHp59+WmfbysLCQhw5cgSPPPKIoqpeoLjyXbVqFdatWwcAePHFFzFq1Ci0atVKaq42bdpgypQpGD58OJydnZGYmAh/f38cOnQIvXr1wuXLl6Xm8/Pzw/z58zFw4EAAwP/+9z+0b98ed+/eRY0aNaRmK83Pz6/czzQaDVJSUkyYpnxr1qyp8POXX37ZREnK5+joiBMnTsDX11fnbzIlJQWBgYGKmHfl6OiIY8eOwd/fXydjYmIiunTpgqysLNkRAQDOzs5ISEhAQECATs74+HiEhIQopqe6Vq1aSEhIwEMPPYSPPvoIO3bswLZt27Bv3z4MGTLEJD2rJr2bLFq0yJQ/rkp27twJIQSCgoIQFRWF2rVraz+ztbWFj48PGjRoIDFhsVq1agEonoPh7OysU1DZ2tqiffv2GDNmjKx45Wrbti08PT1Rp04dzJs3D19//TU+++wzdOjQAV988QWaNWsmJdfp06fRpUsXvfdr1aqFmzdvmj5QGRcuXECnTp20Xz/66KOwsbHB33//DW9vb4nJdCl98mAJJTT29+Pp6YmkpCT4+vrqvB8XFwd/f385ocpo164dfv31V0ycOBEAtA9SK1asQIcOHWRG0/Hkk08iMjISs2bNAlCcs6ioCPPnz1fMcCpQfD8vKioCAPz+++/4z3/+AwBo1KgRrl+/brIQVMq5c+dEYWGh7Bj39cEHH4js7GzZMe4rPz9f/PDDD6JXr16iRo0aon379uKrr74S2dnZIjU1VQwdOlQ0bdpUWj4/Pz+xfft2IYRuN+KaNWuk5iphZWWlNxzk7OwsUlJSJCWqWF5enjh16pQoKCiQHeW+7t69qzMcmJWVJTuSEEKIOXPmiMDAQPHHH38IZ2dnsXfvXvHNN98Id3d3sWTJEtnxhBBC7N27Vzg5OYmxY8cKe3t7MXnyZNGjRw9Rs2ZNER8fLzue1tGjR4WHh4d4+umnha2trXj++edF06ZNRb169URSUpLseFrdunUTw4cPF5GRkcLGxkacPXtWCCHErl27hI+Pj0kymLwYSEpKEuHh4WLIkCHiypUrQgghoqOjxbFjx0wdpVw3btwQ27ZtE2vXrhVr1qzReVHlvfbaa6JOnTqidu3aYvLkyQbnily6dEloNBoJ6Yop/car0WhEixYtRJs2bbQva2tr0axZM533ZLtz544IDQ0V1tbWwtraWltUvfbaa2Lu3LmS0/0jOztbTJgwQbi7uwsrKyu9lxIUFRWJ2bNni5o1awqNRiM0Go2wt7cX7777ruxoOpKSksTo0aPFY489Jpo2bSqGDh0qjhw5IjuWnps3b4rZs2eLgQMHil69eonw8HDx999/y46lIzExUTRv3ly4uLiIDz74QPv+a6+9Jl544QWTZDDpnIHdu3ejV69e6NSpE/bs2YOTJ0/C398f8+bNQ3x8PDZu3GiqKOXasmULhg4diuzsbLi4uOjMI9BoNFLnNZR25coVhIWFITY2FlevXtVbN1tYWCgp2T+Cg4MxevRo9O/fv9wjOe/du4d9+/aha9euJk5XTAiBOXPmYO7cucjJyQFQfIxoWFiYtmtRpoiIiEp93/vvv1/NSSo2efJk7Nu3D4sWLcLTTz+NI0eOwN/fHz///DM++OADHDp0SGq+EhMmTMDOnTsxa9YsvPTSS1i2bBkuXryI5cuXY968eRg6dKjsiFr5+flISkpCdnY2AgMD4eTkJDsSmVhubi6sra1hY2NT7T/LpMVAhw4dMHDgQEydOlVnMseff/6J/v3748KFC6aKUq6S9ahz5szRWYqiNL169UJ6ejpee+011K9fX2/y43PPPScp2T/27NmDjh076k10u3fvHvbv329wrF4W3nj/HR8fH6xfvx7t27fXubaTkpLQtm1b3Lp1S3ZEAIC3tzciIyPx1FNPwcXFBQkJCWjcuDHWrl2LdevWITo6WnZEREZG4rHHHkPTpk113s/NzcWGDRswfPhwScl0FRYW4scff8TJkycBAIGBgXjuuecUNbEVAG7cuIGVK1fq5Bw5cqTOvDAluHnzJjZu3Ijk5GS88cYbqF27NhISElCvXj14eXlVfwCT9D/8v5o1a2rHOkuPz6ampgo7OztTRimXo6OjNpeSOTk5iUOHDsmOUSErKyvtUFBp169fV0yXbGnp6ekiPT1ddowquXv3rvjvf/8rO4ZwcHDQXjelr+3Dhw8LFxcXmdF01KxZU6SlpQkhhPDy8hIHDx4UQgiRkpKimKVmGo1GODk5aZealbh8+bJirptjx44Jf39/4ejoqB2qqlmzpvD19VXU0vHdu3cLFxcX0ahRI9GvXz/Rr18/4e3tLVxcXMTu3btlx9NKTEwUdevWFY0bNxY1atTQXj/h4eHipZdeMkkGk55N4Orqqt0BqrRDhw6ZpvKphJCQEMTHx8uOcV+NGjVS/JaaQgiDyzUzMjJQs2ZNCYn03bt3DzNmzECtWrXg6+sLX19f1KpVC++++y4KCgpkxwMAXLt2Db/88gtiYmK0wz8FBQVYvHgxfH19FbHjW8ns8hJKnV3u7++vXfnQpEkTbNiwAUDx8KCrq6vEZLoiIiLw0ksv4YMPPpAdxaDRo0ejWbNmuHDhAhISEpCQkIDz58+jZcuWeOWVV2TH05owYQIGDx6M1NRUbNq0CZs2bUJKSgqGDBmCCRMmyI6nNXXqVIwcORJnz57V2cSpd+/epttR1iQlx/+bNm2a6Ny5s7h06ZJwdnYWZ8+eFXFxccLf319n0oSp/fzzz9rXihUrhLe3t3j//ffFxo0bdT77+eefpWUsa9u2baJnz54iNTVVdhQ9JRW4lZWV6N27t/brfv36iT59+ghfX18REhIiO6YQQoixY8cKDw8P8cUXX4jExESRmJgovvjiC+Hp6SnGjh0rO57Yu3evqFWrltBoNMLKyko8/vjj4vjx4yIgIEA0bdpUfP755yInJ0d2TNXMLl+wYIF2E6Tt27cLe3t7YWdnJ6ysrMSiRYskpyum0WjElStXxIEDB4Snp6cYMGCAyMnJUVTPgL29vcFJ30ePHhX29vYSEhlmb28vTp06pff+qVOnFJXTxcVFu7qhdM/auXPnTNZrbtJiIC8vT4wePVrUqFFDaDQaYWNjI6ysrMSwYcPEvXv3TBlFR8mM3fu9lHIhCqG7k5qTk5OidlIbMWKEGDFihNBoNGLw4MHar0eMGCFeeeUVMWfOHHHt2jWpGUu4uLiI6Ohovfd//fVXRXRvd+3aVbzwwgvi6NGjIiwsTGg0GvHwww+LH374QXY0PWqZXV7auXPnRFRUlEhMTJQdRav08FpaWppo1aqVaN26tfjjjz8Ucw9q2bKliI2N1Xs/NjZWNG/eXEIiwzp27Ch+/PFHvfd//PFH8cQTT5g+UDnc3d1FQkKCEEK3GIiJiRENGzY0SQaTTiAskZ6ejmPHjiE7Oxtt2rRBQECAqSOonhp2UouIiEBYWJhihgQM8fDwwO7du/Uma508eRJdunSRfg5AnTp1sHfvXgQGBuLu3btwcnLCpk2bFDFBVO1yc3N1umSVwsrKCpcvX4aHhweA4kOBhg4ditjYWNy5c0cRK4Wio6Px5ptv4oMPPkD79u0BAH/88QdmzpyJefPmoXPnztrvdXFxkRUT69evx5tvvomJEyfq5Fy2bBnmzZunc923bNlSVkyMHj0aGRkZ2LBhA2rXro0jR47A2toaffv2RZcuXUyyYZ+UYoBIKWbOnIlTp05h1apV2uWPeXl5GDVqFAICAqQv2SvbMDg7O+Pw4cN46KGHpOYCgFu3bmlv9PdbLSCzQSitsLAQc+bMwRdffIErV67gzJkz8Pf3x4wZM+Dr64tRo0bJjoiIiAi88cYbequZ3n//fezZs0cRp4FaWf0z3axkfkhJU1L6a41GI7V4KZ3TEI1Go4icWVlZeP755xEfH4/bt2+jQYMGuHz5Mjp06IDo6GiTPFBVezEwdepUzJo1CzVr1sTUqVMr/N4FCxZUZ5RKWbJkicH3NRoN7O3t0bhxY3Tp0gXW1tYmTqYvOTkZq1atQnJyMhYvXgwPDw/89ttv8Pb2lra9b9u2bREbGws3Nze0adOmwvMeEhISTJjMsH79+iE2NhZ2dnbacxISExORn5+P4OBgne/dtGmTyfNZWVlhx44d2mVQHTt2xIYNG9CwYUOd75PxVGNtbY1Lly7Bw8Oj3LM9lHCjLW3mzJlYs2YNZs6ciTFjxmj311+/fj0WLVqEAwcOyI6oCrt27arw2i5N1h4iAJCWllbp7/Xx8anGJJUTFxeHI0eOIDs7G23btkX37t1N9rOrfUHooUOHtLOyExISyv0DquwfVnVbuHAhrl27hpycHLi5uQEoXqfq6OgIJycnXL16Ff7+/ti5cycaNWokLWfZDZw+/PBDeHh4IDExEStXrpS2gdNzzz2nfcLu27evlAxV4erqigEDBui8J/Pf1ZDg4GCdlSMl+5bLfqopXaQo4Wm1MiIjI/Hll18iODgYY8eO1b7fqlUrnDp1SlquzZs3o1evXrCxscHmzZvL/T6NRoNnn33WhMkMe+qpp2RHqJS6desqepiyrM6dO+sMsZhStfcMHDlyBM2bN79vd41SrFu3Dl9++SVWrFih7YpNSkrCq6++ildeeQWdOnXCkCFD4OnpKXXHRDVs4ET/XmWfbGQ81fTv3x+rV6+Gi4sLIiMjMXjw4HJ3mlQKBwcHnDp1Cj4+PjrXzYkTJ/D4448jOztbSq7Sw0EV3SuV0svi5+eHkSNHYsSIEYo6MKssJycnDBo0CKGhodIa2fKU1wttyKRJk6oxyf+r7hmKpWfG+vn5ievXr1f3j/xX/P39DW7mk5CQIPz8/IQQQuzbt094enqaOJkuNWzgpAbvvfeeOHfunOwYqmRjY6Pd4728DaaUpm3btmLt2rVCCN3rJiIiQnTu3FlmNFVZuHChaNWqlbC2thbdu3cX69atE7m5ubJj6fnxxx/Fc889J2xsbERAQICYO3euuHjxouxYQgghfH19K/UqaXeqW7UPE7i6uiI1NRUeHh44d+6c9phGpbp06RLu3bun9/69e/e0Z9s3aNAAt2/fNnU0HSUbOJU9R172Bk5ubm6VHvJRwjkPP//8Mz788EN07doVo0aNwoABAxT1dJuenl6p75PxdNakSRO8/fbb6NatG4QQ2LBhQ7kTBWVvoSv+fzjlvffew8svv4yLFy+iqKgImzZtwunTpxEZGYlffvlFakY1ef311/H6668jISEBq1evxsSJEzF+/Hi8+OKLCA0NRdu2bWVHBFA8VNm3b19cu3YNa9euxerVqzFjxgyEhIQgNDQUffr0kbZ9suKO/a7uamPMmDHCzs5O+Pr6CisrK+Ht7S38/PwMvpSgd+/eom3btto1n0IU9wo8+uij4plnnhFCCLF582bpa2mVuoHT6tWrK/1SioSEBDFx4kRRt25d4erqKsaOHSv+/PNP2bGEEELnRL3S+12Ufk/W2vN9+/aJJ554QtStW1dYWVmJWrVqCVdXV72X7H0vhBCiQ4cO2mNh9+zZI7p37y7c3d2Fg4OD6NSpk9i2bZvkhELs379fbNmyRee9NWvWCF9fX+Hu7i7GjBmjyKdvIYqPKl+0aJF2A6dWrVqJlStXiqKiItnR9CxZskTY2dkJjUYj3N3dxYwZM8SdO3dkx5LOJEsLt27diqSkJEyaNAkzZ86Es7Ozwe+bPHlydUe5r8uXL+Oll15CbGys9qSoe/fuITg4GGvXrkW9evWwc+dOFBQUoGfPntJy5ufnY8KECVi9ejUKCwtRo0YNFBYW4sUXX8Tq1asVsdpBbQoKCrBlyxasWrUK27ZtQ5MmTTBq1CiMGDECtWrVkpKpRo0aaNiwIUaMGIFnn3223KeYkpUQspRdAqk0gwYNQnR0ND766CNFbUNbWq9evfDUU0/hrbfeAgAcPXoUbdu2xYgRI9C0aVP897//xauvvqqoLYoLCgrw448/YtWqVdi+fTvat2+PUaNG4cKFC1i2bBmCgoLw3XffyY6JK1euYM2aNVi9ejXS0tLQr18/bc6PPvoIDRo0QExMjNSMFy5cwObNm5Geno78/Hydz0yy0s6UlceIESPErVu3TPkjH9jJkye1WxAb2s5SKdLT08Wvv/4q1q9fL86cOSM7jsjKytL574peSpOXlye+//570bNnT1GjRg3RpUsX0bhxY+Hs7Cy+//57KZkuXbok5s2bJx555BFRr149MW3aNHHixAkpWSpy7tw5RT4FlrZhwwbh4eEhunfvLs6fPy87jh5PT0/x119/ab9+5513RKdOnbRfb9iwQTRt2lRGNK01a9aI3Nxc8b///U+89tprok6dOsLd3V1MmzZNnDx5Uud7ZW5NHBERIe7cuSOioqLEf/7zH2FjYyNatWolPv30U3Hjxg2d701KShI2NjZScpb4/fffhaOjo2jevLmoUaOGaN26tXB1dRW1atUS3bp1M0kGkxYDZDwlf+xl5eTkiIiICAmJipWeSFa2S1sJXduGxMfHiwkTJojatWuL+vXri7feekvbpSxEcbeih4eHxITF9u7dK0JDQ4Wzs7N44oknxJdffikKCwul5UlMTNT+/JJzHcp7KcXVq1fFwIEDhaurq5g4caKYMmWKzksmOzs7nVMzO3XqJGbPnq39OjU1VTg5OcmIplVyfVtZWYmQkBCxYcMGkZ+fb/B7s7OzxYgRI0ycsFhJThcXF/HKK69UOOyXk5MjdWhVCCEee+wx8d577wkh/pnYevv2bdGnTx/x2WefmSRDtQ8TlF5+1L9//wq/V8amLoD6NkYCdDd8KS0jIwMeHh7Slh/t3r0bnTp1Qo0aNbB79+4Kv1fmZiQlv7/g4GCcOnUKPXv2xJgxY/Dss8/qDbFcv34dHh4eipn8euXKFbzwwgvYvXs3rl27Ju1c9rLL4Ur2PSghex8EQwoLCzFz5kzMmTMH7du31xl20Wg02LFjh7RsPj4+WLt2Lbp06YL8/Hy4urpiy5Yt2s2vjh49iq5du0qdeFvyb3737l1FbNJTnpKcTk5Oejs5KlHpnUXd3NwQFxeHZs2aITExEc899xzOnTtX7RmqfRplrVq1tLPLXVxcFLO5UGmlN0Y6dOhQud+npOyinOOBExMTpTUOgG4DL7Oxv5+SRqtkDXJFKzDq1q2riEJg//79+Prrr/HDDz/gkUcewbJly6Qeu5uamgp3d3ftfyvd8ePHMXz4cGRmZiImJgbdunWTHUlH7969MX36dHz00Uf46aef4OjoiCeffFL7+ZEjRxSxDbVGo1F0IVBCo9GoohAAgJo1a2rnCdSvXx/JycnaXWSvX79ukgw8m0BlSpbuZWVl6RVXhYWFyM7OxtixY7Fs2TKJKf9x48YNrFy5EidPngQABAYGYuTIkVILFkD5E95KXLp0CZGRkVi1ahVu3LiBoUOHIjQ0FM2bN5cdTceePXvQsWNHvQmO9+7dw/79+9GlSxdJyYrNmzcPH3zwAV588UUsXry43EnMMl2/fh39+/dHXFwcnJycsGbNGvTr10/7eXBwMNq3b48PP/xQWkYrKys0b978vsvxZG81bmVlpfMgWh4lLG8GipdAPvPMMxgzZgzCwsLw888/Y8SIEdi0aRPc3Nzw+++/V3sGkxYDQUFB2LRpk97TzK1bt9C3b1+pXXRlJSUlITk5GV26dIGDg0O5T+KmtmbNGgghEBoaikWLFunMcre1tYWvry86dOggMeE/9uzZg2effRa1atVCu3btAAD/+9//cPPmTWzZskVqA2FlZYXZs2fDycmpwu8zyc5fFbCxsYGXlxdefvll9OnTR7vCpSyZJ64Byh22KlG/fn18+eWXitjK936ysrLg5OSkN1yVmZkJJycn2NraAiiefd6gQQOT7u5qZWWFadOm3fe6UcIBX2Xvj4Yo4XRXAEhJSUF2djZatmyJO3fuYNq0adi/fz8CAgKwYMECk/TEmLQYKO9p7OrVq/Dy8tJ21cuUkZGBQYMGYefOndBoNDh79iz8/f0RGhoKNzc3fPLJJ7IjAigem+/YsWO5jYMStGjRAh06dMDnn3+uvbEVFhZi/Pjx2L9/P44ePSotm5WVFRo2bFjhEkyNRoOUlBQTptJX0elwpd+X3dhaWVnhypUr2mGDEmfOnEG7du3ue6phdcvIyECdOnUq/f0tWrRAdHS04s6pKM3FxQWHDx+Gv7+/yX6mWnrU1JJTSUyy9dKRI0e0/33ixAntTn5AceOwdetWqbvmlTZlyhTY2NggPT1d56zrwYMHY+rUqYopBrp27YqioiKcOXMGV69e1RvTlt0tCxT3rmzcuFGnwbW2tsbUqVMRGRkpMVmx+Ph4xd8slD4WXzIpWKPRYMSIETq7NxYWFuLIkSPo2LGjrHhaVSkEAODcuXOKeDipiIwRXiX0jlaGWnIakpubi/Xr1yMnJwc9evRA48aNTfJzTVIMtG7dGhqNBhqNBkFBQXqfOzg44NNPPzVFlPuKiYnBtm3b9I6IDQgIqNJxmNXtjz/+wIsvvoi0tDRFPikCxccZnzx5Eo888ojO+ydPnpS+SY5abhZV7R4cP348Zs6cibp161ZTIl0l3bBCCDg7O8PBwUH7ma2tLdq3b48xY8aYJAtVP7VMMatqThlDLkDxSraCggJt+5efn48OHTrg+PHjcHR0xBtvvIHt27ebZOjXJMVAamoqhBDaU/VKdyXa2trCw8NDMTvm3blzx+AM1MzMTEXtWT927Fi0a9cOv/76K+rXr6+Yxq10L9CkSZMwefJkJCUloX379gCKi5hly5Zh3rx5siICUM9Nraq++eYbhIWFmawYWLVqFQDA19cXYWFhqjoulqqu9AqSypAxlAGgyqt/AgMDpeSMiYnBnDlztF9/++23SEtLw9mzZ+Ht7Y3Q0FDMnj0bv/76a/WHMcluBirSq1cv8e677wohijd/SElJEYWFhWLgwIFiwIABktP9w9HRUWdjHKUo2VCoZB/98l6yNx364IMPqrQf+bhx48S1a9eqMZFxlD6Jjx6cGn6PzGg8snKWnCtTYsiQIWLMmDHarw8dOiTq169vkiwmP67p7Nmz2Llzp8Fx7vfee8/UcfTMnz8fwcHBiI+PR35+Pt58800cP34cmZmZ2Ldvn+x4Wk888QSSkpJMNp5UWUof4y5R1dnOpn7iVpsrV64gLCwMsbGxuHr1ql7PixKGrcyNUnoD6cFZWVnpXCt//PEHZsyYof3a1dUVN27cMEkWkxYDX331FcaNG4e6devC09NT54+55HhR2Zo3b47Tp09j6dKlcHZ2RnZ2Nvr3748JEyagfv36suNpTZw4EdOmTcPly5fRokULvVUFspaaqWEzkgdRtnEjXSNGjEB6ejpmzJihqGErc8a/SfVr2rQptmzZgqlTp+L48eNIT0/X2QwrLS0N9erVM0kWkxYDs2fPxocffqg9lUtJXn75ZQQHB+Opp56Ct7c33n33XdmRKjRgwAAAQGhoqPY9JWz/unnzZvTq1Qs2NjbYvHlzhd/bp08fE6Wi6hYXF4e9e/eidevWsqNUKDIyEoMHD9ab/5Ofn4/vv/8ew4cPBwAsX77cZDfhskJDQw1ujHTnzh1MnDgRX3/9NYDilVkNGjSQEZGM5M0338SQIUPw66+/4vjx4+jduzf8/Py0n0dHR+Pxxx83SRaT7jMgazJJZTz11FM4ePAg8vPz4evri27duiEoKAhBQUHw9PSUHU/P/VY2yHpCL7tffXmUsuKhspydnZGYmKjIv93SZOUMDAzEt99+izZt2pj051aV0jdHAsrPeP36dXh6euLevXuSklWdku/5pcnMGRsbi19++QWenp6YOHGizgT2iIgIdO3aFU899VS15zBpz8DAgQMRExODsWPHmvLHVsquXbuQl5eH/fv3Y9euXdi1axe++eYbFBQUICAgQFscDBw4UHZUAMrtji89D0QJ+/lbmmHDhsHFxcXkP3fRokWYPn06li9fDl9fX5P//MoS5ewkeuHChfvuVlfdbt26BVF8kixu374Ne3t77WeFhYWIjo5W/L4YZallKENmzuDgYO1hVGWVndtUnUuHTdozMHfuXCxYsADPPPOMwXFu2Vu/lpWbm4v9+/fjt99+w5dffons7GxFPDmUSE5OxqJFi3T2/Z88ebIiDjMpz82bN6UervOglNAzkJubiyNHjhicfCt7yMXNzQ05OTm4d+8eHB0d9a5t2XvAt2nTBhqNBomJiWjWrJnO3vqFhYVITU3F008/jQ0bNkjLWHLyY3k0Gg0iIiIQHh5uwlT/TlxcHB577DFpy7IrO+Ry/vx5NGjQQDFL3MtTnT0YJi0GSo+F6AVRwNavJfLz83HgwAHs2rULO3fuxMGDB9GgQQN07dpV+8cj27Zt29CnTx+0bt0anTp1AgDs27cPiYmJ2LJlC3r06CE5IfDRRx/B19cXgwcPBlDcMxQVFYX69esjOjpa+sZDVTFu3DjMmjVL2mqCrVu3Yvjw4QZPMFPCkMuaNWsq/Fz2HvARERHa/y27t37JmR4DBgzQ7vsvw+7duyGEQFBQEKKionQO87K1tYWPj49i5ggUFhZi9erV2tUjZYtTpZwzY05DLkD1PpTw1ML/t2fPHp3G39vbG127dkXXrl3RpUsXvR0JZWvTpg1CQkL0Nu+ZPn06YmJipJ8aBhQXf99++y06duyI7du3Y9CgQVi/fj02bNiA9PR0xMTEyI4IQNlP3CUCAgLQs2dPvPfee9ImtpmDNWvWYPDgwTpd8EqTlpYGb29vRa/IeO2117B69Wo888wzBlePLFy4UFKyYiVDLm5ubjh79qzORkmFhYXYsmULpk+fjr///ltiyqqr1h5Kk+xmUEZeXp44deqUKCgokPHjDdJoNMLHx0d89tln4vLly7Lj3JednZ04c+aM3vunT58WdnZ2EhLps7e3F+np6UIIISZNmiReeeUVIURxRldXV5nRtH777Tfh7u6uyI2RSnN2dhZJSUmyY1QoKSlJhIeHiyFDhogrV64IIYSIjo4Wx44dk5xMX15enjh//rxIS0vTeSnFnj17xNChQ0WHDh3EhQsXhBBCREZGir1790pOVqxOnTri119/lR2jXCXXb3kva2trMXv2bNkxq6w6N0cy6UbMOTk5GDVqFBwdHdGsWTOkp6cDKF4zL3t72jfffBOenp54/fXX0aNHD0ycOBFRUVEGu2WVwN3dHYcPH9Z7//Dhw4qZZOTm5obz588DKO7m7t69O4DiyTqyu7VLTJw4EQMHDsSlS5dQVFSk81JKRgB4/vnnsWvXLtkxyrV79260aNECBw8exKZNm5CdnQ0ASExMlH6cbWlnz57Fk08+CQcHB/j4+MDPzw9+fn7w9fWtcBjTlKKiohASEgIHBwckJCQgLy8PQPHRxqW3rpXJ1tZWcRuelbZz507ExsZCCIGNGzdix44d2ldcXBzS09NVNffCJKqlxCjHpEmTxKOPPir27t0ratasqa1wfvrpJ9G6dWtTRinX7du3RXR0tHjzzTfF448/LmxsbESzZs3E+PHjxQ8//CA7nlZERIRwdXUV8+bNE3v27BF79uwRc+fOFa6urmLmzJmy4wkhhJgwYYLw8fER3bt3F3Xq1BG3b98WQgixbt060aZNG8npiqnhiVsIIe7cuSN69+4tXn75ZfHxxx+LxYsX67xka9++vfjkk0+EELpPLwcPHhReXl4yo+no2LGj6NKli4iOjhaHDh0Shw8f1nkpQevWrcWaNWuEELq/y4SEBFGvXj2Z0bQ+/vhjMX78eFFUVCQ7SoXOnTun+IxVUZ09AyYtBry9vcWBAweEELr/p86ePSucnZ1NGaXSMjIyRHh4uHBxcVFUt3FRUZFYsGCB8PLy0nZre3l5iUWLFinmjz8/P1/897//FZMmTRIJCQna9xcsWCC++uoricn+MXLkSLFixQrZMe5rxYoVokaNGsLJyUn4+PgIX19f7cvPz092PFGzZk2RkpIihNC9tlNTUxUzbCVE8ZkeJ0+elB2jQg4ODiI1NVUIofu7TE5OVszvsm/fvqJWrVrCz89P/Oc//xH9+vXTeSmJ0odchBAiLS3N4H27qKhIZ/hq7Nix1XZGikn3Gbh27ZrBLuw7d+4oZrJMUVER/vrrL+1eA/v27UN2dja8vb21Z7crgUajwZQpUzBlyhTcvn0bAPSWz8hmY2ODsLAwvfenTJkiIY1hS5cuxcCBA7F3715FL3cNDw9HREQEpk+fbvJjVivD1dUVly5d0utqP3ToELy8vCSl0hcYGKjYob8Snp6eSEpK0tuvIS4uTjGb97i6uqJfv36yY9xXVFQUXnrpJQwdOtTgkEt0dLTkhMX8/PwMrnrIzMyEn5+fdsjy888/r74Q1VJilOPJJ58US5YsEUL8cyKgEEK89tprIiQkxJRR9Hz00UeiV69ewsXFRWg0GtGwYUMxbNgwsXLlSm1OJcjJyRE///yzuHXrlt5nWVlZ4ueffxa5ubkSkhX7+eefRX5+vva/K3opgdKfuEu4ubkpejhj2rRponPnzuLSpUvak9ji4uKEv7+/+OCDD2TH04qNjRUdOnQQO3fuFNevXxdZWVk6LyWYM2eOCAwMFH/88YdwdnYWe/fuFd98841wd3fX3j+pctQw5CJE8YTHq1ev6r1/7tw54ejoaJoMQphuaWFcXBx69eqFYcOGYfXq1Xj11Vdx4sQJ7N+/H7t378ajjz5qqih6GjRogKeeegrdunVDt27dFDs5ZvHixdi8eTNiY2MNft69e3f069cPEyZMMHGyYmrbjtjT0xOTJk1S7BN3iSlTpsDd3R3vvPOO7CgG5efnY8KECVi9ejUKCwtRo0YNFBYW4sUXX8Tq1asVs5lLyb9x2Z5IIflMj7JZ5syZg7lz5yInJwcAYGdnh7CwMMyaNUtyOl3Xrl3D6dOnAQCPPPKIzhI+JXB0dMSJEyfg6+ursywvJSUFgYGByM3NlZpv6tSpAIrv62PGjNHZiriwsBAHDx6EtbW1SU7MNekwQefOnXH48GHMmzcPLVq0QExMDNq2bYsDBw6gRYsWpoyip6rrTatzW8iKfPvttzpHXJb1+uuvY+bMmdKKAbVtR5yfn4/BgwcruhAAim8M8+fPx7Zt29CyZUu94YwFCxZISlbM1tYWX331FWbMmIFjx44hOzsbbdq0QUBAgNRcZe3cuVN2hPvSaDQIDw/HG2+8gaSkJGRnZyMwMFBnoyTZSnbwi4yM1F7n1tbWGD58OD799FOdRk0mpQ+5HDp0CEBxAXj06FGdTa9sbW3RqlUrg0Ot1YGbDj0gWQdbuLm5ITExEd7e3gY/T09PR6tWrUx2BrYhzz//PEaPHo2QkBDFzAUpj9KfuEuUPta0LI1Go5gd38gyvPrqq/j999+xdOlS7Q6ocXFxmDRpEnr06FG9Y9tVMHfuXHzzzTf4+uuv0aNHD0RHRyMtLQ1TpkzBjBkzMHHiRNkRAQAjR47E4sWLpZwrUqLaewZu3bpV6e+V+YuoKlk11L1793Dt2rVyi4Fr165J32Lzxo0beOaZZ9CgQQOMHDkSI0aMUEQVbojSn7hLKPGJtqSLszKU8nsEgL1792L58uVISUnBDz/8AC8vL6xduxZ+fn7o3LmzlExVmZy8adOmakxSOVFRUdi4caPOaXq9e/eGg4MDBg0apJhiYPr06SgqKkJwcDBycnLQpUsX7ZCLUgoBAFi1ahUAICkpCcnJyejSpQscHBzKPVirOlR7MeDq6lrp/zNKGK9TumbNmuH3338vd35FTEwMmjVrZuJUumJjY5GWloZVq1YhMjISH374Ibp27YrRo0djwIAB0g4tMeTo0aPaY3ePHTum85kSezVk3izKKuniLJGQkIB79+7hkUceAQCcOXMG1tbWUucClaXU2eWyT0ysqpycHIPbYnt4eGjnOSiBGoZcgOJVAwMHDsTOnTuh0Whw9uxZ+Pv7Y9SoUXBzc8Mnn3xS/SGqe4birl27tK/Vq1cLT09PMX36dO2M8unTp4v69euL1atXV3cUo6rOzR8qsnz5clGzZk2xZcsWvc82b94satasKZYvX27yXBWJjY0VQ4cOFY6OjsLNzU2MHz9exMfHy46lKtevXxdBQUHabVZL/vZGjhwppk6dKjmdEJ988ol49tlnRWZmpva9zMxM8dxzz4mPP/5YYjJdapldrnRBQUFi4MCB4u7du9r3cnJyxMCBA0VwcLDEZOr00ksviZCQEHH+/Hmdv8utW7eKwMBAk2Qw6ZyB4OBgjB49Gi+88ILO+9999x2+/PJLRW+3WpbMI22HDRuG7777Dk2aNNE+hZ06dQpnzpzBoEGDsG7dOpNnqozbt2/ju+++wzvvvIOsrCzpwxmlKemJ25Dhw4fj6tWrWLFiBZo2bar929u2bRumTp2K48ePS83n5eVlsFfq2LFj6Nmzp2IOhFH67HIACAoKwqZNm/SO+r516xb69u2riPkhx44dQ0hICPLy8rSnjyYmJsLe3h7btm2T2juptiEXoHii47Zt29CqVSu9v8uWLVtqt/euTiZdTXDgwAF88cUXeu+3a9cOo0ePNmUUVfvmm2/Qp08ffPfddzhz5gyEEHjkkUcQERGBQYMGyY5nUGpqKlavXo3Vq1cjKytLe06BbBkZGRg0aJDc7rlKiImJwbZt2/ROzwwICEBaWpqkVP+4desWrl27pvf+tWvXtJtiKYHSZ5cDwK5du5Cfn6/3fm5uLvbu3Sshkb7mzZvj7Nmz+Pbbb3Hq1CkAwAsvvIChQ4fCwcFBaja1DbkAxaszDK3AyMzMNN2wqkn6H/7fww8/LN544w2999944w3x8MMPmzLKv1ad20Ia09y5c8WNGzek/Oy7d++KtWvXim7duglra2vh6+srIiIitCcZKoESuucqw8nJSXtKZemcf/31l6hdu7bMaEKI4t+jr6+viIqKEufPnxfnz58XGzduFH5+fmL48OGy42kpeUOfxMREkZiYKDQajdi5c6f268TERJGQkCDmzJkjfHx8pGak6tGrVy/x7rvvCiH+2ZCvsLBQDBw4UAwYMMAkGUxaDPz666/C3t5eNG/eXIwaNUqMGjVKtGjRQtjb2yvqOMy7d++KgwcPii1btihy17yqcHZ2NvnchoMHD4pXX31VuLq6Cnt7e/HCCy+I7du3K+bMhNLq1aunPaCm7D7wNWvWlBlNhxJuFhW5c+eOGDdunLCzs9MeE2trayvGjRsnsrOzZcfTKioqErNnzxY1a9bUnulhb2+v/d3KVPrYXUNHajs6OoqVK1dKy6e23UWFEKJbt24GH4aysrJEt27dTB+oHEePHhUeHh7i6aefFra2tuL5558XTZs2FfXq1TPZzqMm32fg/Pnz+Pzzz7VdS02bNsXYsWPRqFEjU8Yo19atWzF8+HCD+5crZYeyqpAxt8HKygqtWrXCqFGjMHToULi5uZnsZ1eVs7MzEhISEBAQoPO7io+PR0hICDIyMmRHBFA8RhscHIy2bdtix44d6NOnD44fP47MzEzs27cPDz30kOyIAIq7O5OTkwEADz30EGrWrCk5kWH5+fmKm12elpYGIQT8/f3x559/6uzmZ2trCw8PD6k7Oaptd1FAN3NpV69ehZeXFwoKCiQl05eVlYWlS5ciMTER2dnZaNu2LSZMmID69eub5Odz06EyAgIC0LNnT7z33nsGl86ojYxiICEhAW3btq3098vazREoXhv96KOPYtasWXB2dsaRI0fg4+ODIUOGoKioCBs3bjR5pvLIvlkQqcWRI0cAAK1bt8aOHTtQu3Zt7WeFhYXYunUrli9fjnPnzklKqDwmKQZK/mHup2XLltWc5P5cXFxw6NAhxTxp/VsyVz1UlqzdHAH1PHGnp6ejUaNGBlc4pKenl7sJVXWr7Mxtpczazs3NxaeffoqdO3fi6tWreltmJyQkSEr2j8jIyAo/Hz58uImSlC8yMhKDBw/Wm9yWn5+P77//XnpGKysr7bViqIlzcHDAp59+itDQUFNH06psuwiYpm00STFQ8g9T0Y9SStdSaGgoOnXqhFGjRsmOYhRqKAZkZ1TDE7e1tbXBI04zMjLg4eEh7doZOXJkpb6vZIc12YYOHYqYmBg8//zzqFevnl5x9f7770tK9o+yw2oFBQXIycmBra0tHB0dkZmZKSnZP5T691hC6UMuQOXaRcB0baNJlhampqaa4scYhVrOtyfjKHniDg8PN/iZrCfuskQ5+x5kZ2fD3t5eQqJiVW3kL1y4gAYNGkg7GOqXX35BdHS0dj99JTJ0rsjZs2cxbtw4vPHGGxIS6Svv7/HChQuKWNrn4+MDQNmHpSmtXTRJMVDyD1NZMseQ161bh5iYGNjb22PXrl06f/AajUZ1xcCTTz4pfd2vkvn5+ZX7hOPn5yf9Cadk/3+NRoMZM2YYPOK0devWktJVXWBgoLQhIaB4cyRnZ2cpP/vfCAgIwLx58zBs2DDt5GsZ2rRpA41GA41Gg+DgYNSo8U8TUlhYiNTUVDz99NPS8pWl5CGX0u3inj170LFjR53fJ1B8Fs3+/fur3IY+CJNuOlRZ33zzDcLCwqQUA+Hh4YiIiFD8+faV7aaTtde6Wij1ibuEko44NQbZ85U/+eQTvPXWW/jiiy9McoM1pho1akjfybFv374AgMOHDyMkJERnFYatrS18fX0xYMAASen0TZ48WefrskMusuc2lOjWrZvB+3lWVha6detmPsMEVSXzhqGW8+3L+x3l5eXpNBhkmFqeuEtOKxw5ciSWLFmiyqdaJWnXrh1yc3Ph7+8PR0dHvWFAJYzHb968WedrIQQuXbqkc1ywLCVzKnx9fTF48GBFFMwVUcOQC1D+Q0lGRobJlucqshiQ6eWXX8b69esVe779kiVLABQ3YitWrNCpzAsLC7Fnzx40adJEVrwHMmzYMJMfX62WJ+7Ss/Vffvnlcr9PKbP1le6FF17AxYsXMWfOHIMTCJWg5Om7hEajgbu7O4KCghSzPXZFf4tKp5QhF+Cf61uj0WDEiBE6qzMKCwtx5MgRdOzY0SRZWAyUofTz7RcuXAiguBH74osvdGbElnTTGTr/QZbc3FwcOXLE4DKuPn36AICUs8/V8sSthMlY5mT//v04cOCA9nAdJSq5TkrOeig9E14pCgsLsXDhQmzYsAHp6el6ZykooYelIkoYcgH+ub6FEHB2dtaZ32Vra4v27dtjzJgxJsnCYqAMpZ9vXzIDtVu3bti0aZOid/dT8m6OanniVsqSPGORfQ01adIEd+/elZqhIjdv3kR4eDjWr1+v7eJ2c3PDkCFDMHv2bL2TDGWJiIjAihUrMG3aNLz77rsIDw/HuXPn8NNPP+G9996THU9LyUMuwD/Xt6+vL8LCwqTu2KnIHQhlrzsn41Dybo5qWx9vLmRf2zExMYiIiMCHH35ocOmwqYerSsvMzESHDh1w8eJFDB06FE2bNgUAnDhxAt999x0aNWqE/fv3K+IB4KGHHsKSJUvwzDPPwNnZGYcPH9a+98cff+C7776THREA9OZ+lR1yUdJeIrIpshgYN24cZs2aJWU1QQmln28PFK/p3bx5s8FuOtnDGYD57eZI5QsNDcXixYv1hlvu3LmDiRMn4uuvvwZQfDZJgwYNpG34UtI4lL2WS65vmb1Vr7/+OmJjY/H777/rFc+XL19Gz549ERwcrB0qlKlmzZo4efIkvL29Ub9+ffz6669o27YtUlJS0KZNG2RlZcmOqEPJQy5A8RLnitqXlJSUas9g8mECpY4hl1DL+faxsbHo06cP/P39cerUKTRv3hznzp2DEKJK5wJUp+effx67du1iMWAB1qxZg3nz5ukVA3fv3kVkZKS2GJB9IFnJXBEl+umnn7B8+XKDvWienp6YP38+xo4dq4hioGHDhrh06RK8vb3x0EMPISYmBm3btsVff/2lt0WxLGoZcgGKC8HSCgoKcOjQIWzdutVkqx5MWgwoeQy5xJQpU2BjY4P09HRtNx0ADB48GFOnTlVMMfD2228jLCwMERERcHZ2RlRUFDw8PDB06FDFbPrB3RzN361btyCKj0LH7du3dZaaFRYWIjo6Wm/ttExdu3aVHaFcly5dQrNmzcr9vHnz5rh8+bIJE5WvX79+iI2NxRNPPIGJEydi2LBhWLlyJdLT0zFlyhTZ8Socclm9ejViY2MVM+QC6O+HUGLZsmWIj483SQaTDhMoeQy5hKenJ7Zt24ZWrVrpjG+mpKSgZcuWyM7Olh0RAHTG6dzc3BAXF4dmzZohMTERzz33nCJO41q5ciXGjh0Le3t71KlTR283R1N0fVH1Kn0gjCEajQYREREGt3uW5ebNm/jzzz8N9k7K3ITGy8sL69evR+fOnQ1+vnfvXgwePFgRs+DL+uOPP7B//34EBATg2WeflR1HVUMuFUlJSUHr1q1x69atav9ZJu0ZuHLlCqZOnarYQgAoHuMsvQFNiczMTMV0fwHFY3Yl8wTq16+P5ORk7VOFoZ4XGdSymyM9uJ07d0IIgaCgIERFRekcFWtrawsfHx80aNBAYkJdW7ZswdChQ5GdnQ0XFxe9AlVmMRASEoLw8HBs375db+OwvLw8zJgxQzG9fmW1b98e7du3lx1DS01DLhXZuHGjzjVVnUxaDKhhDPnJJ59EZGQkZs2aBaD4BlFUVIT58+ejW7duktP9o3379oiLi0PTpk3Ru3dvTJs2DUePHsWmTZsUc1GqZTdHenAl3e6pqanw9vZW3CTbsqZNm4bQ0FDMmTPHYNEv08yZM9GuXTsEBARgwoQJaNKkCYQQOHnyJD777DPk5eVh7dq1smMCAObOnYt69erpHQH89ddf49q1a3jrrbckJSumpiEX4J8zH0oIIXD58mVcu3YNn332mUkymHSYICcnBwMHDoS7u7tix5DVcr59SkoKsrOz0bJlS9y5cwfTpk3TdtMtWLBAEfuuT5kyBe7u7ordzZGMa+/evVi+fDlSUlLwww8/wMvLC2vXroWfn1+5Xd+mVrNmTRw9elSxy5ZTU1Mxfvx4xMTEaLcc12g06NGjB5YuXYrGjRtLTljM19cX3333nd7ueAcPHsSQIUOkn8intiGXiIgIna+trKzg7u6Op556ymQ7ypq0GFDLGLKSz7cfPnw4li1bpp21nZiYiMDAQL3CSgkmTZqEyMhItGrVSpG7OZLxREVF4aWXXsLQoUOxdu1anDhxAv7+/li6dCmio6MVc2BW//79MWTIEAwaNEh2lArduHEDZ8+eBQA0btzYZF3FlWVvb4+TJ0/Cz89P5/2UlBQEBgYiNzdXUrJioaGhSE5OLnfIJSQkBP7+/tpVLmTiYsDT0xOTJk1S9Bhyyfn2hro7lXC+fdnTCl1cXKQeCVuRioZVNBoNduzYYcI0VJ3atGmDKVOmYPjw4ToTbw8dOoRevXpJ7ZItvQvdtWvXMHPmTIwcOdJg72TJ8maqWEBAAN5//30MGzZM5/21a9fi/fffl/5gd+HCBbRr1w52dnblDrnEx8dLX+pa4uLFi4iKisKZM2cAAI888gj69+8PLy8v04UQJuTm5iaSkpJM+SOrzMrKSly5ckXv/evXrwsrKysJiXRpNBqdfE5OTiI5OVliIiIhHBwcRGpqqhBC928yOTlZ2NnZSUxWfM1U5qWE61stPvroI1GnTh3x9ddfi3Pnzolz586JlStXijp16og5c+bIjieEECIlJUU8/fTTwsrKSuffOCQkRJw9e1Z2PK1ly5YJOzs7odFoRK1atUStWrWERqMRdnZ2YtmyZSbLYdIJhEo/ERBQ/vn2aqSG3Rzp3/H09ERSUhJ8fX113o+Li5Pea1V2+SD9e2+88QYyMjIwfvx47aome3t7vPXWW3j77bclpyvm5+eH3377TdFDLr/++ismTZqE119/HdOmTdMORV+6dAn//e9/MXnyZPj6+qJ3797VnsWkwwRKHkMuOd9+8eLFGDNmjMHz7a2trbFv3z5ZEQEUTyzZsWOH9g+6Y8eO2LBhAxo2bKjzfS1btpQRT0d5uzmGhoYqajdH+vfmzp2Lb775Bl9//TV69OiB6OhopKWlYcqUKZgxYwYmTpwoO2K5bt68qajd6NQkOzsbJ0+ehIODAwICAhS1/FoNnnrqKXTu3BmzZ882+Pm7776LuLg47Nq1q9qzmLQYUPIYckm23bt3o0OHDnrn25ecKhUQECArIoB/Nnkx9M9W8r5SdnMcPnw4rl69ihUrVqBp06baceRt27Zh6tSpOH78uOyIZCRCCMyZMwdz585FTk4OAMDOzg5hYWHaZbpK8NFHH8HX1xeDBw8GAAwcOBBRUVGoX78+oqOjFX20sVJduHABAPQeSOj+XFxc8Ndff+GRRx4x+Pnp06fx2GOPmWTTIUUeVCST0s+3T0tLq9T3KWFpoVp2cyTjyc/PR1JSErKzsxEYGAgnJyfZkXT4+fnh22+/RceOHbF9+3YMGjQI69evx4YNG5Ceno6YmBjZEVWhqKgIs2fPxieffKK9jp2dnTFt2jSEh4crdoK40txvqWtKSgpatGiBO3fuVHsWkx9UBChzDFkt59tXtZEfP348Zs6cKeUESLXs5kjGY2tri8DAQNkxynX58mXtDPJffvkFgwYNQs+ePeHr64snnnhCcjr1CA8Px8qVKzFv3jx06tQJQPH8kA8++AC5ubn48MMPJSdUh2bNmuHnn38u9zyHn376qcLNk4zJpMWAkk8ErFWrlrSfXZ2++eYbhIWFSSkG1LKbIz2Y0gX0/cguoku4ubnh/PnzaNSoEbZu3aodqxVCKGJoTS3WrFmDFStW6CzFbNmyJby8vDB+/HgWA5U0YcIEjBs3DnZ2dnjllVdQo0Zxk3zv3j0sX74c7777rsl2IDRpMaDkEwFXrVol7WdXJ5mjQPPnz0dwcDDi4+ORn5+PN998U2c3R1I3NRbQ/fv3x4svvoiAgABkZGSgV69eAIBDhw4pZnc/NcjMzDS4M16TJk2QmZkpIZE6vfzyyzh69Chee+01vP3223jooYcghNDuMDtp0iSMGDHCJFlMvukQx5BNq/TvWQYl7+ZIlqegoACLFy/G+fPnMWLECLRp0wYAsHDhQjg7O2P06NGSE6rDE088gSeeeAJLlizReX/ixIn466+/8Mcff0hKpk5//PEH1q1bp10C+fDDD2PIkCEmPWfGpMWAs7MzEhISEBAQoNNIxcfHIyQkBBkZGaaKYjFkFgNK382RjCcoKAibNm3SW6J369Yt9O3bl7tNmpndu3fjmWeegbe3Nzp06AAAOHDgAM6fP4/o6Gg8+eSTkhOap+qcA2bSYqB379549NFHMWvWLDg7O+PIkSPw8fHBkCFDUFRUhI0bN5oqisWQWQyU3Tq5REZGBjw8PDhGa0asrKxw+fJlvX/rq1evwsvLCwUFBZKSFW9H3KtXL9jY2OhsTWwItyOuvL///hvLli3DqVOnAABNmzbF+PHjFXVktbmpzu3nTTpngGPIloW7OZq/I0eOaP/7xIkTOmcQFBYWYuvWrabdX92Avn37aguVvn37lvt9StmfQy0aNGigN1HwwoULeOWVV/Dll19KSmXeqvPZ3aTFQPPmzXHmzBksXboUzs7OyM7ORv/+/TmGXI2GDRsGFxcXk/7Mkt0cNRoNZsyYYXA3x9atW5s0E1WP1q1bQ6PRQKPRICgoSO9zBwcHfPrppxKS/aP0dsTcmrh6ZWRkYOXKlSwGVMikxUDJGHJ4eLjBzziGXDW5ubk4cuQIrl69qneTK+nu/Pzzz02e69ChQwCKq9ijR4/q7ebYqlUrhIWFmTwXGV9qaiqEEPD398eff/4Jd3d37We2trbw8PCAtbW1xIREVBkmLQb8/PzKHUP28/NjF10VbN26FcOHD8f169f1PpPd3blz504Ayt/Nkf69kk2wlPzEXXbGe0UmTZpUjUmIlMukEwitrKxw5coVnacHoHiL3cDAQJNsuWguAgIC0LNnT7z33nuoV6+e7Dg6KrsZjVI2oqF/LzIyssLPhw8fbqIk+vz8/Cr1fRqNBikpKdWcxrwlJiaibdu2fLCrJtU5IdwkPQMcQza+K1euYOrUqYorBAB1bkZD/87kyZN1vi4oKEBOTg5sbW3h6OgotRhITU2V9rPNzf0K/Zs3b5omiIWqzjlgJikGOIZsfM8//zx27dqFhx56SHYUPea6myOV78aNG3rvnT17FuPGjcMbb7whIdH9lXSKyj4XRU3uV+jXqlVLauGnZrLngJl0mIBjyMaTk5ODgQMHwt3dHS1atICNjY3O5xz7JCWIj4/HsGHDtGvRlWDlypVYuHChdre3gIAAvP7669x9sBpcuHABDRo04CmG96GEOWAmKQY4hmx8K1euxNixY2Fvb486deroPN1w7JOU4vDhw+jSpYtJzmOvjPfeew8LFizAxIkTdXbOW7p0KaZMmYKZM2dKTmheqnOTHHOihDlgJikGRo4cWanvY/dy5Xl6emLSpEmYPn06q26SruzOfkIIXLp0CUuXLkWjRo3w22+/SUqmy93dHUuWLMELL7yg8/66deswceJEg09m9OBkn42iFi4uLjh06JDUYV+TzBlgI298+fn5GDx4MAsBUoSyO/tpNBq4u7sjKChI6mmkZRUUFKBdu3Z67z/66KO4d++ehEREypgDZtI5A2Q8U6ZMgbu7O9555x3ZUYi0rl27BgB6y4eVYuLEibCxscGCBQt03g8LC8Pdu3exbNkyScnME3sGKkcJc8BMuukQGU9hYSHmz5+Pbdu2oWXLlnp/PGVvdkTV5ebNmwgPD8f69eu1qwrc3NwwZMgQzJ49W+8kQ1MrWdoMFPdYrFixAjExMdrjYQ8ePIj09HTOgidp1q1bh5iYGNjb22PXrl16c8BMUQywZ0ClunXrVu5nGo2GR8aSSWRmZqJDhw64ePEihg4diqZNmwIoPrTou+++Q6NGjbB//364ublJy1jRtVIarxvj4wTCylHCHDAWA0T0wF5//XXExsbi999/15sFffnyZfTs2RPBwcFYuHChpIQkE4cJKqd27dr466+/pM4Z4OwzlUtKSsK2bdtw9+5dANV7xCVRWT/99BM+/vhjg8uhPD09MX/+fPz4448SklF1Cg0Nxe3bt/Xev3PnDkJDQ7VfnzhxQnt+BZXv5Zdfxvr166VmYM+ASmVkZGDQoEHYuXMnNBoNzp49C39/f4SGhsLNzU1RM7jJfNnZ2SE5ORkNGzY0+PmFCxfQuHFj5ObmmjhZ+eLj47Fhwwakp6cjPz9f5zPudVI51tbWBg+du379Ojw9Pbkyo4omTZqEyMhItGrVStocMPYMqNSUKVNgY2OD9PR0nbMeBg8ejK1bt0pMRpakbt26OHfuXLmfp6amonbt2qYLdB/ff/89OnbsiJMnT+LHH39EQUEBjh8/jh07dvBMjUq4desWsrKyIITA7du3cevWLe3rxo0biI6O1isQ6P6OHj2KNm3awMrKCseOHcOhQ4e0r8OHD5skA1cTqFRMTAy2bdum90QWEBCAtLQ0SanI0oSEhCA8PBzbt2/XOXMEAPLy8jBjxgw8/fTTktLpmzNnDhYuXIgJEybA2dkZixcvhp+fH1599VXUr19fdjzFc3V1hUajgUajwcMPP6z3uUajQUREhIRk6lZy7LtMLAZU6s6dOzo9AiUyMzNhZ2cnIRFZopkzZ6Jdu3YICAjAhAkT0KRJEwghcPLkSXz22WfIy8vD2rVrZcfUSk5OxjPPPAOg+JC0O3fuQKPRYMqUKQgKCmJDdh87d+6EEAJBQUGIiorS6fWxtbWFj48PGjRoIDGhuiUlJSE5ORldunSBg4MDhBAmO0iLxYBKPfnkk4iMjMSsWbMAFFfkRUVFmD9/fqWXUhH9Ww0bNsSBAwcwfvx4vP322zonAfbo0UO7HbFSuLm5aSe+eXl54dixY2jRogVu3ryJnJwcyemUr2vXrgCKh3+8vb154qORlDcHbNSoUSabA8ZiQKXmz5+P4OBgxMfHIz8/H2+++SaOHz+OzMxM7Nu3T3Y8siB+fn747bffcOPGDe1JgI0bN1bUXIESXbp0wfbt29GiRQsMHDgQkydPxo4dO7B9+3YEBwfLjqcaPj4+2Lt3L5YvX46UlBT88MMP8PLywtq1a+Hn54fOnTvLjqgqpeeAlezVARTPAZs6dSqLASpf8+bNcebMGSxduhTOzs7Izs5G//79MWHCBI59khRubm54/PHHZceo0NKlS7UrG8LDw2FjY4P9+/djwIABePfddyWnU4+oqCi89NJLGDp0KBISEpCXlwcAyMrKwpw5cxAdHS05obooYQ4YlxaqVHp6Oho1amSwmy49PR3e3t4SUhGRJWjTpg2mTJmC4cOH62wsdOjQIfTq1QuXL1+WHVFVnJ2dkZCQgICAAJ3fZ3x8PEJCQpCRkVHtGbi0UKX8/Py0h8KUlpGRAT8/PwmJiJTP2toaV69e1Xs/IyMD1tbWEhKp0+nTp9GlSxe992vVqoWbN2+aPpDKlcwBKyFjDhiHCVSqvFmm2dnZsLe3l5CISPnK6wjNy8vTWxpJ5fP09ERSUhJ8fX113o+Li+PWww9ACXPAWAyoTMkJbBqNBjNmzNBZXlhYWIiDBw+idevWktIRKdOSJUsA/HNqoZOTk/azwsJC7NmzB02aNJEVT3XGjBmDyZMn4+uvv4ZGo8Hff/+NAwcOICwsDDNmzJAdT3WUMAeMcwZUpqTLaPfu3ejQoYPO04ytrS18fX0RFhaGgIAAWRGJFKdk6CwtLQ0NGzbUGRIouW5mzpyJJ554QlZEVRFCYM6cOZg7d652SaadnR3CwsK0y52p8pQwB4zFgEqNHDkSS5YsgbOzs+woRKrRrVs3bNq0SeqRyuYkPz8fSUlJyM7ORmBgoE6PC1VeeWc9ZGRkwMPDA4WFhdWegcWAyvTv379S38cDV4jur7CwEEePHoWPjw8LBJLGysoKV65cgbu7u877aWlpCAwMxJ07d6o9A+cMqAwPUyF6cK+//jpatGiBUaNGobCwEF26dMGBAwfg6OiIX375BU899ZTsiIpV2QcRgA8jlaWkOWAsBlRm1apVsiMQqdYPP/yAYcOGAQC2bNmCc+fO4dSpU1i7di3Cw8O5e2cF+CBifIcOHQJQPAfj6NGjenPAWrVqhbCwMJNk4TABEVkMe3t7JCUloWHDhnjllVfg6OiIRYsWITU1Fa1atcKtW7dkRyQLpIQ5YOwZICKLUa9ePZw4cQL169fH1q1b8fnnnwMAcnJyuOlQFQQFBWHTpk1wdXXVef/WrVvo27cvduzYISeYypQeenn55ZfL/T5TDLuwGCAiizFy5EgMGjQI9evXh0ajQffu3QEABw8e5D4DVbBr1y7k5+frvZ+bm4u9e/dKSKROShp6YTFARBbjgw8+QPPmzXH+/HkMHDgQdnZ2AIqXdk2fPl1yOuU7cuSI9r9PnDihcwZBYWEhtm7dCi8vLxnRVElJc8A4Z4CIiCrFyspKuzGOoabDwcEBn376KUJDQ00djf4lHlRERGavd+/eyMrK0n49b948nQN1MjIyEBgYKCGZuqSmpiI5ORlCCPz5559ITU3Vvi5evIhbt26xEFAp9gwQkdkru8Obi4sLDh8+rD1U58qVK2jQoIFJdnojUiLOGSAis1f2mYfPQP9O6eN2DRk+fLiJkpCxsBggIqIqmTx5ss7XBQUFyMnJga2tLRwdHVkMqBDnDBCR2dNoNHonwhk6IY4q58aNGzqv7OxsnD59Gp07d8a6detkx6MHwDkDRGT2rKys0KtXL+1Swi1btiAoKAg1a9YEAOTl5WHr1q2cM/AvxcfHY9iwYTh16pTsKFRFHCYgIrNXdne3kvMJSmPX9r9Xo0YN/P3337Jj0ANgzwARURkXLlxAgwYNYGXFkVRDNm/erPO1EAKXLl3C0qVL0ahRI/z222+SktGDYjFARFRG2aWHpKtskaTRaODu7o6goCB88sknqF+/vqRk9KA4TEBEVAafkSpWVFQEALh27RoAwN3dXWYcMgL2gRERUaXdvHkTEyZMQN26deHp6QlPT0/UrVsXr732ms6ujqQu7BkgIqJKyczMRIcOHXDx4kUMHToUTZs2BVB8aNHq1asRGxuL/fv3w83NTXJSqioWA0REVCkzZ86Era0tkpOTUa9ePb3PevbsiZkzZ2LhwoWSEtKD4jABEVEZ3JDIsJ9++gkff/yxXiEAAJ6enpg/fz5+/PFHCcno32IxQERUBicQGnbp0iU0a9as3M+bN2+Oy5cvmzARGQuLASKyGKGhobh9+7be+3fu3NE5evfEiRPw8fExZTRVqFu3Ls6dO1fu56mpqahdu7bpApHRcJ8BIrIYZY8yLnH9+nV4enri3r17kpKpQ2hoKJKTk7F9+3bY2trqfJaXl4eQkBD4+/vj66+/lpSQHhQnEBKR2bt16xaEEBBC4Pbt27C3t9d+VlhYiOjoaL0CgfTNnDkT7dq1Q0BAACZMmIAmTZpACIGTJ0/is88+Q15eHtauXSs7Jj0A9gwQkdmzsrKqcFKgRqNBREQEwsPDTZhKnVJTUzF+/HjExMRo51ZoNBr06NEDS5cuRePGjSUnpAfBYoCIzN7u3bshhEBQUBCioqJ0xrVtbW3h4+ODBg0aSEyoPjdu3MDZs2cBAI0bN+ZcAZVjMUBEFiMtLQ3e3t5cOkhUBlcTEJHF8PHxQVxcHIYNG4aOHTvi4sWLAIC1a9ciLi5OcjoieVgMEJHFiIqKQkhICBwcHJCQkIC8vDwAQFZWFubMmSM5HZE8LAaIyGLMnj0bX3zxBb766ivY2Nho3+/UqRMSEhIkJiOSi8UAEVmM06dPo0uXLnrv16pViyfukUVjMUBEFsPT0xNJSUl678fFxcHf319CIiJlYDFARBZjzJgxmDx5Mg4ePAiNRoO///4b3377LcLCwjBu3DjZ8Yik4Q6ERGQxpk+fjqKiIgQHByMnJwddunSBnZ0dwsLCMHHiRNnxiKThPgNEZHHy8/ORlJSE7OxsBAYGwsnJSXYkIqlYDBAREVk4DhMQkVnr379/pb9306ZN1ZiESLlYDBCRWatVq5bsCESKx2ECIiIiC8elhURkMYKCggxuLnTr1i0EBQWZPhCRQrBngIgshpWVFS5fvgwPDw+d969evQovLy8UFBRISkYkF+cMEJHZO3LkiPa/T5w4gcuXL2u/LiwsxNatW+Hl5SUjGpEisGeAiMyelZUVNBoNAMDQLc/BwQGffvopQkNDTR2NSBFYDBCR2UtLS4MQAv7+/vjzzz/h7u6u/czW1hYeHh6wtraWmJBILhYDREREFo5zBojIYkRGRlb4+fDhw02UhEhZ2DNARBbDzc1N5+uCggLk5OTA1tYWjo6OyMzMlJSMSC7uM0BEFuPGjRs6r+zsbJw+fRqdO3fGunXrZMcjkoY9A0Rk8eLj4zFs2DCcOnVKdhQiKdgzQEQWr0aNGvj7779lxyCShhMIichibN68WedrIQQuXbqEpUuXolOnTpJSEcnHYQIishhWVrqdoRqNBu7u7ggKCsInn3yC+vXrS0pGJBeLASKyONeuXQMAnc2HiCwZ5wwQkUW4efMmJkyYgLp168LT0xOenp6oW7cuXnvtNYMnGRJZEvYMEJHZy8zMRIcOHXDx4kUMHToUTZs2BVB8aNF3332HRo0aYf/+/Xr7EBBZChYDRGT2Xn/9dcTGxuL3339HvXr1dD67fPkyevbsieDgYCxcuFBSQiK5WAwQkdnz9fXF8uXLERISYvDzrVu3YuzYsTh37pxpgxEpBOcMEJHZu3TpEpo1a1bu582bN8fly5dNmIhIWVgMEJHZq1u3boVP/ampqahdu7bpAhEpDIsBIjJ7ISEhCA8PR35+vt5neXl5mDFjBp5++mkJyYiUgXMGiMjsXbhwAe3atYOdnR0mTJiAJk2aQAiBkydP4rPPPkNeXh7i4+PRqFEj2VGJpGAxQEQWITU1FePHj0dMTAxKbnsajQY9evTA0qVL0bhxY8kJieRhMUBEFuXGjRs4e/YsAKBx48acK0AEFgNEREQWjxMIiYiILByLASIiIgvHYoCIiMjCsRggIiKycCwGiIiILByLASIiIgvHYoCIiMjCsRggIiKycP8HANelr7Xb2lsAAAAASUVORK5CYII=" id="322" name="Google Shape;322;p21"/>
          <p:cNvSpPr/>
          <p:nvPr/>
        </p:nvSpPr>
        <p:spPr>
          <a:xfrm>
            <a:off x="155575" y="-136525"/>
            <a:ext cx="296863" cy="296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323" name="Google Shape;323;p21"/>
          <p:cNvSpPr txBox="1"/>
          <p:nvPr/>
        </p:nvSpPr>
        <p:spPr>
          <a:xfrm>
            <a:off x="520192" y="3699378"/>
            <a:ext cx="10668000" cy="1817502"/>
          </a:xfrm>
          <a:prstGeom prst="rect">
            <a:avLst/>
          </a:prstGeom>
          <a:noFill/>
          <a:ln>
            <a:noFill/>
          </a:ln>
        </p:spPr>
        <p:txBody>
          <a:bodyPr anchorCtr="0" anchor="t" bIns="45700" lIns="182875" spcFirstLastPara="1" rIns="91425" wrap="square" tIns="91425">
            <a:normAutofit/>
          </a:bodyPr>
          <a:lstStyle/>
          <a:p>
            <a:pPr indent="-265176" lvl="0" marL="265176" marR="0" rtl="0" algn="l">
              <a:spcBef>
                <a:spcPts val="0"/>
              </a:spcBef>
              <a:spcAft>
                <a:spcPts val="0"/>
              </a:spcAft>
              <a:buClr>
                <a:schemeClr val="accent1"/>
              </a:buClr>
              <a:buSzPts val="1440"/>
              <a:buFont typeface="Noto Sans Symbols"/>
              <a:buChar char="⚫"/>
            </a:pPr>
            <a:r>
              <a:rPr b="0" i="0" lang="en-US" sz="1800" u="none" cap="none" strike="noStrike">
                <a:solidFill>
                  <a:srgbClr val="FF0000"/>
                </a:solidFill>
                <a:latin typeface="Arial"/>
                <a:ea typeface="Arial"/>
                <a:cs typeface="Arial"/>
                <a:sym typeface="Arial"/>
              </a:rPr>
              <a:t>0=never smoked</a:t>
            </a:r>
            <a:endParaRPr/>
          </a:p>
          <a:p>
            <a:pPr indent="-265176" lvl="0" marL="265176" marR="0" rtl="0" algn="l">
              <a:spcBef>
                <a:spcPts val="250"/>
              </a:spcBef>
              <a:spcAft>
                <a:spcPts val="0"/>
              </a:spcAft>
              <a:buClr>
                <a:schemeClr val="accent1"/>
              </a:buClr>
              <a:buSzPts val="1440"/>
              <a:buFont typeface="Noto Sans Symbols"/>
              <a:buChar char="⚫"/>
            </a:pPr>
            <a:r>
              <a:rPr lang="en-US" sz="1800">
                <a:solidFill>
                  <a:srgbClr val="FF0000"/>
                </a:solidFill>
                <a:latin typeface="Arial"/>
                <a:ea typeface="Arial"/>
                <a:cs typeface="Arial"/>
                <a:sym typeface="Arial"/>
              </a:rPr>
              <a:t>1= Unknown</a:t>
            </a:r>
            <a:endParaRPr/>
          </a:p>
          <a:p>
            <a:pPr indent="-265176" lvl="0" marL="265176" marR="0" rtl="0" algn="l">
              <a:spcBef>
                <a:spcPts val="250"/>
              </a:spcBef>
              <a:spcAft>
                <a:spcPts val="0"/>
              </a:spcAft>
              <a:buClr>
                <a:schemeClr val="accent1"/>
              </a:buClr>
              <a:buSzPts val="1440"/>
              <a:buFont typeface="Noto Sans Symbols"/>
              <a:buChar char="⚫"/>
            </a:pPr>
            <a:r>
              <a:rPr b="0" i="0" lang="en-US" sz="1800" u="none" cap="none" strike="noStrike">
                <a:solidFill>
                  <a:srgbClr val="FF0000"/>
                </a:solidFill>
                <a:latin typeface="Arial"/>
                <a:ea typeface="Arial"/>
                <a:cs typeface="Arial"/>
                <a:sym typeface="Arial"/>
              </a:rPr>
              <a:t>2= formerly smoked</a:t>
            </a:r>
            <a:endParaRPr/>
          </a:p>
          <a:p>
            <a:pPr indent="-265176" lvl="0" marL="265176" marR="0" rtl="0" algn="l">
              <a:spcBef>
                <a:spcPts val="250"/>
              </a:spcBef>
              <a:spcAft>
                <a:spcPts val="0"/>
              </a:spcAft>
              <a:buClr>
                <a:schemeClr val="accent1"/>
              </a:buClr>
              <a:buSzPts val="1440"/>
              <a:buFont typeface="Noto Sans Symbols"/>
              <a:buChar char="⚫"/>
            </a:pPr>
            <a:r>
              <a:rPr lang="en-US" sz="1800">
                <a:solidFill>
                  <a:srgbClr val="FF0000"/>
                </a:solidFill>
                <a:latin typeface="Arial"/>
                <a:ea typeface="Arial"/>
                <a:cs typeface="Arial"/>
                <a:sym typeface="Arial"/>
              </a:rPr>
              <a:t>3= smoke</a:t>
            </a:r>
            <a:endParaRPr b="0" i="0" sz="1800" u="none" cap="none" strike="noStrike">
              <a:solidFill>
                <a:srgbClr val="FF0000"/>
              </a:solidFill>
              <a:latin typeface="Arial"/>
              <a:ea typeface="Arial"/>
              <a:cs typeface="Arial"/>
              <a:sym typeface="Arial"/>
            </a:endParaRPr>
          </a:p>
        </p:txBody>
      </p:sp>
      <p:pic>
        <p:nvPicPr>
          <p:cNvPr id="324" name="Google Shape;324;p21"/>
          <p:cNvPicPr preferRelativeResize="0"/>
          <p:nvPr/>
        </p:nvPicPr>
        <p:blipFill rotWithShape="1">
          <a:blip r:embed="rId3">
            <a:alphaModFix/>
          </a:blip>
          <a:srcRect b="12296" l="20666" r="14250" t="27408"/>
          <a:stretch/>
        </p:blipFill>
        <p:spPr>
          <a:xfrm>
            <a:off x="784860" y="489426"/>
            <a:ext cx="5768340" cy="29483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2"/>
          <p:cNvSpPr txBox="1"/>
          <p:nvPr>
            <p:ph idx="11" type="ftr"/>
          </p:nvPr>
        </p:nvSpPr>
        <p:spPr>
          <a:xfrm>
            <a:off x="960120" y="6356350"/>
            <a:ext cx="3236976" cy="3651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Sample Footer Text</a:t>
            </a:r>
            <a:endParaRPr/>
          </a:p>
        </p:txBody>
      </p:sp>
      <p:sp>
        <p:nvSpPr>
          <p:cNvPr id="330" name="Google Shape;330;p22"/>
          <p:cNvSpPr txBox="1"/>
          <p:nvPr>
            <p:ph idx="12" type="sldNum"/>
          </p:nvPr>
        </p:nvSpPr>
        <p:spPr>
          <a:xfrm>
            <a:off x="10296144" y="6356350"/>
            <a:ext cx="932688" cy="365125"/>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331" name="Google Shape;331;p22"/>
          <p:cNvSpPr txBox="1"/>
          <p:nvPr/>
        </p:nvSpPr>
        <p:spPr>
          <a:xfrm>
            <a:off x="1023620" y="1029014"/>
            <a:ext cx="10268712" cy="545786"/>
          </a:xfrm>
          <a:prstGeom prst="rect">
            <a:avLst/>
          </a:prstGeom>
          <a:noFill/>
          <a:ln>
            <a:noFill/>
          </a:ln>
        </p:spPr>
        <p:txBody>
          <a:bodyPr anchorCtr="0" anchor="b" bIns="45700" lIns="91425" spcFirstLastPara="1" rIns="91425" wrap="square" tIns="45700">
            <a:normAutofit fontScale="90000" lnSpcReduction="10000"/>
          </a:bodyPr>
          <a:lstStyle/>
          <a:p>
            <a:pPr indent="-537210" lvl="0" marL="742950" marR="0" rtl="0" algn="l">
              <a:lnSpc>
                <a:spcPct val="100000"/>
              </a:lnSpc>
              <a:spcBef>
                <a:spcPts val="0"/>
              </a:spcBef>
              <a:spcAft>
                <a:spcPts val="0"/>
              </a:spcAft>
              <a:buClr>
                <a:schemeClr val="dk1"/>
              </a:buClr>
              <a:buSzPct val="100000"/>
              <a:buFont typeface="Arial"/>
              <a:buNone/>
            </a:pPr>
            <a:r>
              <a:t/>
            </a:r>
            <a:endParaRPr b="1" i="0" sz="3600" u="none" cap="none" strike="noStrike">
              <a:solidFill>
                <a:srgbClr val="14425D"/>
              </a:solidFill>
              <a:latin typeface="Verdana"/>
              <a:ea typeface="Verdana"/>
              <a:cs typeface="Verdana"/>
              <a:sym typeface="Verdana"/>
            </a:endParaRPr>
          </a:p>
        </p:txBody>
      </p:sp>
      <p:sp>
        <p:nvSpPr>
          <p:cNvPr descr="data:image/png;base64,iVBORw0KGgoAAAANSUhEUgAAAgMAAAJICAYAAAD8ROf4AAAAOXRFWHRTb2Z0d2FyZQBNYXRwbG90bGliIHZlcnNpb24zLjYuMCwgaHR0cHM6Ly9tYXRwbG90bGliLm9yZy89olMNAAAACXBIWXMAAA9hAAAPYQGoP6dpAABlaUlEQVR4nO3deViU5f4G8HtAVgFBBVGULSnF3azc0gSVtJO55FKaKWq5pKZSWWSFmpqn3NLK0lSsTBMrLVIMV9QsDor7wiKouYKiiCzC8/uDHxPDDAg2zPO+M/fnuuY6McN1cR/kfZ/v+6waIYQAERERWSwr2QGIiIhILhYDREREFo7FABERkYVjMUBERGThWAwQERFZOBYDREREFo7FABERkYVjMUBERGThWAwQERFZuBqV/cYeVgOrM4dRbPs7UXaESglp0Ep2BCIishDbi3647/dUuhhQAzayREREVWdWxQARkWxq6KHkgxOVxWKAiMiI2NCSGrEYIIP4dEP0YHjtkBqxGCCDeLMgIrIcLAaIiIyIhTSpEfcZICIisnAsBoiIiCycWQ0TqGHiDsBuRCIiUhazKgbYyBIREVWdWRUD7BkgIiKqOrMqBtjIEpFsango4b2SyjKrYoCISDY2tKRGZlUMqKEiB3izICIiZTGrYoCNLBHJpoaHEt4rqSyzKgaIiGRjQ0tqxE2HiIiILByLASIiIgvHYoCIiMjCcc4AEZERcQIhqRGLASIiI2JDS2rEYoCIyIjYM0BqZFbFgBouQoAXIpE54/VNamRWxQAvQiIioqozq2KAPQNERERVZ1bFABtZIiKiquM+A0RERBaOxQAREZGFYzFARERk4VgMEBERWTgWA0RERBbOrFYTEBHJpoYlzlx5RWWxGCAiMiI2tKRGZlUMqKEiB3izICIiZTGrYoCNLBHJpoaHEt4rqSyzKgaIiGRjQ0tqxNUEREREFo49A0RERsRhAlIjFgNEREbEhpbUiMMEREREFo49A0RERsRhAlIjFgNEREbEhpbUiMMEREREFo49A0RERsRhAlIj9gwQERFZOPYMEBEZEZ+6SY1YDBARGRGHCUiNWAwQERkRG1pSIxYDRERGxJ4BUiMWA0RERsSGltSIxQAZxKcbogfDa4fUiMUAGcSbBRGR5WAxQERkRCykSY246RAREZGFM6ueATWM1QF8ciAiImVhzwAREZGFM6ueAT5xExERVR17BoiIiCwciwEiIiILZ1bDBGQ8apiMyWEhIiLjYDFABrGhJXowLKRJjThMQEREZOHYM0BEZER86iY1YjFARGREHCYgNeIwARERkYVjzwARkRHxqZvUiD0DREREFo7FABERkYVjMUBERGThOGeADOKMaCIiy8FigAxiQ0v0YFhIkxqxGCAiMiI2tKRGLAaIiIyIPQOkRpxASEREZOFYDBAREVk4sxomUEP3HMAuOiJzxuub1MisigFehEQkmxoeSnivpLI4TEBERGThzKpngIhINj51kxqxZ4CIiMjCmVXPgBrG6gA+ORARkbKYVTHARpaIZFPDQwnvlVQWhwmIiIgsnFn1DBARycanblIj9gwQERFZOPYMEBEZEecMkBqxGCAiMiI2tKRGLAaIiIyIPQOkRiwGiIiMiA0tqRGLASIiI2LPAKkRiwEiIiNiQ0tqxGKAiMiI2DNAasR9BoiIiCwciwEiIiILx2KAiIjIwrEYICIisnCcQEhEZEScnEdqxGKAiMiIuJqA1IjFABGREbGhJTUyq2JADRU5wJsFEREpi1kVA2xkiUg2NTyU8F5JZXE1ARERkYUzq54BMh4+3RARWQ4WA2QQG1qiB8Nrh9SIwwREREQWjsUAERGRhWMxQEREZOFYDBAREVk4TiAkIjIirsQhNWLPABERkYUzq54BNVTkAKtyInPG65vUyKyKAV6ERCSbGh5KeK+kssyqGCAiko0NLakR5wwQERFZOBYDREREFo7FABERkYXjnAEiIiPiBEJSI7MqBtRwEQK8EInMGa9vUiOzKgZ4ERKRbGp4KOG9ksoyq2KAiEg2NrSkRpxASEREZOHYM0BEZEQcJiA1YjFARGREbGhJjThMQEREZOHYM0BEZEQcJiA1MqtiQA0XIcALkcic8fomNeIwARERkYUzq54BVuRERERVZ1bFABGRbGoYruSDE5XFYoCIyIjY0JIacc4AERGRhWPPABGREXGYgNSIxQARkRGxoSU14jABERGRhWMxQEREZOFYDBAREVk4FgNEREQWzqwmEKphFi/ACUZERKQsZlUMsJElItnU8FDCeyWVZVbFABGRbGxoSY1YDBARGRF7BkiNWAwQERkRG1pSI64mICIisnDsGSAiMiIOE5AasWeAiIjIwrEYICIisnAcJiAiMiJ2wZMasRggIjIizhkgNeIwARERkYVjzwARkRHxqZvUyKyKATV0zwG8WRARkbKYVTHARpaIiKjqzKoYYM8AERFR1ZlVMcBGloiIqOq4moCIiMjCmVXPABGRbGoYrmQvKpXFYoCIyIjY0JIasRggIjIi9gyQGrEYIIN4QyN6MPy7JDViMUAG8YZGRGQ5WAwQERkRe9VIjcyqGFDDRQjwQiQyZ7y+SY24zwAREZGFYzFARERk4cxqmIDdc8ajhiEX/nsTERmHWRUDZDxsaImILAeHCYiIiCwcewbIIA4TED0YXjukRiwGiIiMiA0tqRGLATKINzQiIsvBOQNEREQWjsUAERGRheMwARGREXECIakRewaIiIgsHHsGiIiMiE/dpEYsBoiIjIjDBKRGLAaIiIyIDS2pkVkVA2qoyAHeLIiISFnMqhhgI0tERFR1XE1ARERk4VgMEBERWTgWA0RERBbOrOYMEBHJpoaJzJxfRWWxZ4CIiMjCmVXPgBoqcoBVOZE54/VNamRWxQAvQiIioqozq2KAiEg2NfRQ8sGJymIxQERkRGxoSY04gZCIiMjCsWeAiMiIOExAasRigIjIiNjQkhqxGCAiMiL2DJAamVUxoIaLEOCFSGTOeH2TGnECIRERkYUzq54BVuREJJsaeih5r6Sy2DNARERk4cyqZ4CISDY+dZMasWeAiIjIwrFngIjIiDhngNSIxQARkRGxoSU1YjFARGRE7BkgNWIxQERkRGxoSY04gZCIiMjCmVXPgBq65wA+ORARkbKYVTHARtZ41FBY8d+biMg4zKoYUEMDBqijEVNDRiIiMg6zKgbYgBmPGgor/nuTEvHaITUyq2KAjIc3C6IHw2uH1IirCYiIiCwcewbIIHZ1Ej0YXjukRiwGyCDeLIgeDK8dUiMWA0RERsSeAVIjzhkgIiKycCwGiIiILByHCYiIjIhd8KRG7BkgIiKycCwGiIiILByLASIiIgvHOQNEREbEpYWkRuwZICIisnBm1TOghoocYFVOZM54fZMamVUxwIuQiIio6jhMQEREZOHMqmeAwwRERERVZ1bFABtZIiKiqjOrYoCISDY19FDywYnKMqtiQA0XIcALkcic8fomNTKrYoAXIRERUdWZVTHAngEiIqKq49JCIiIiC2dWPQN84iYiIqo69gwQERFZOBYDREREFs6shgmIiGRTw0RmDqlSWewZICIisnBm1TOghoocYFVOZM54fZMamVUxwIuQiIio6jhMQEREZOHMqmeAiEg2NQxXsheVymIxQERkRGxoSY1YDBARGRF7BkiNWAwQERkRG1pSI04gJCIisnAsBoiIiCycWQ0TqGGsDmA3IhERKYtZFQNsZImIiKrOrIoBIiLZ1NBDyQcnKovFABGREbGhJTUyq2JADRU5wJsFEREpi1kVA2xkiYiIqo5LC4mIiCycWfUMEBHJpobhSvaiUlksBoiIjIgNLamRWRUDaqjIAd4siIhIWcyqGGAjS0REVHWcQEhERGThzKpngIhINjUMV7IXlcpizwAREZGFYzFARERk4cxqmEAN3XMAu+iIzBmvb1Ij9gwQERFZOLPqGWBFTkREVHVmVQyQ8ahhyIXFHykRrx1SIxYDZBBvFkQPhtcOqRHnDBAREVk4FgNEREQWjsMERERGxDkDpEYsBsgg3tCIiCwHiwEyiA0tEZHlYDFARGRELKRJjTiBkIiIyMKxGCAiIrJwLAaIiIgsHOcMkEFcTUBEZDlYDJBBbGiJiCwHhwmIiIgsHIsBIiIiC8digIiIyMKxGCAiIrJwLAaIiIgsHFcTEBEZEZflkhqxGCAiMiI2tKRGZlUMqKEiB3izICIiZTGrYoCNLBHJpoaHEt4rqSyzKgaIiGRjQ0tqxGKAiMiI2DNAamRWxYAaLkKAFyKROeP1TWpkVsUAL0IiIqKq46ZDREREFs6segY4TEBERFR1ZlUMsJElIiKqOg4TEBERWTiz6hngMAEREVHVmVUxwEaWiIio6jhMQEREZOHMqmeAiEg2NQxXsheVymIxQERkRGxoSY04TEBERGThWAwQERFZOA4TEBEZEecMkBqxGCAiMiI2tKRGZlUMqKEiB3izICIiZTGrYoCNLBERUdWZVTFARCSbGnoo+eBEZbEYICIyIja0pEZcWkhERGThWAwQERFZOLMaJlDDWB2gjm5ENfwu1fB7JCJSA7MqBtg4GA9/l0QPhoU0qZFZFQNERLKxoSU14pwBIiIiC8digIiIyMKxGCAiIrJwnDNABnESFBGR5TCrYkANDRigjkZMDRmJiMg4zKoYYANGRLKp4aGE90oqy6yKASIi2djQkhpxAiEREZGFYzFARERk4VgMEBERWTgWA0RERBaOxQAREZGFM6vVBGpY0gNwtjERESmLWRUDbGSJiIiqzqyKAfYMEBERVR3nDBAREVk4s+oZIONRQy8Le1iIiIyDPQNEREQWzqx6BvikaDz8XRIRWQ72DBAREVk4FgNEREQWjsUAERGRhWMxQEREZOHMagIhEZFsXJZLasRigIjIiNjQkhqxGCAiMiL2DJAamVUxoIaLEOCFSGTOeH2TGnECIRERkYUzq54BVuRERERVx54BIiIiC2dWPQNERLKpYe4Se1GpLBYDRERGxIaW1IjDBERERBaOxQAREZGFYzFARERk4ThngIjIiDiBkNTIrIoBNVyEAC9EInPG65vUyKyKAV6EREREVcc5A0RERBaOxQAREZGFYzFARERk4cxqzgARkWxqmMjM+VVUFosBIiIjYkNLasRhAiIiIgvHngEiIiPiMAGpEXsGiIiILBx7BoiIjIhP3aRGLAaIiIyIwwSkRiwGiIiMiA0tqRGLATKITzdERJaDxQAZxIaW6MGwkCY14moCIiIiC8eeASIiI+JTN6kRiwEiIiPiMAGpEYsBIiIjYkNLasQ5A0RERBaOPQNkELs6iYgsB4sBMogNLRGRBRGS5Obmivfff1/k5ubKinBfzGg8asjJjMajhpzMaDxqyMmMFdMIIYSMIuTWrVuoVasWsrKy4OLiIiPCfTGj8aghJzMajxpyMqPxqCEnM1aMEwiJiIgsHIsBIiIiC8digIiIyMJJKwbs7Ozw/vvvw87OTlaE+2JG41FDTmY0HjXkZEbjUUNOZqyYtAmEREREpAwcJiAiIrJwLAaIiIgsHIsBIiIiC8digIiIyMKxGCAiiyCEQHp6OnJzc2VHIVIckxUDvBCJzFNBQQFCQ0ORmpoqO0qFhBBo3Lgxzp8/LzuK2cjPz8fp06dx79492VEqlJSUhG3btuHu3bsAiv8WSJdJiwE1XIihoaG4ffu23vt37txBaGiohESG7dmzx+AFeO/ePezZs0dCIn07d+6UHYFMwMbGBlFRUbJj3JeVlRUCAgKQkZEhO8p97d27F8OGDUOHDh1w8eJFAMDatWsRFxcnOVmxnJwcjBo1Co6OjmjWrBnS09MBABMnTsS8efMkp/tHRkYGunfvjocffhi9e/fGpUuXAACjRo3CtGnTJKdTFpMVA2q5ENesWaOtHku7e/cuIiMjJSQyrFu3bsjMzNR7PysrC926dZOQSN/TTz+Nhx56CLNnz1Z0EajkG++dO3cwbtw4eHl5wd3dHUOGDMG1a9dkx9LTt29f/PTTT7Jj3Ne8efPwxhtv4NixY7KjlCsqKgohISFwcHDAoUOHkJeXB6D42p4zZ47kdMXefvttJCYmYteuXbC3t9e+3717d6xfv15iMl1TpkxBjRo1kJ6eDkdHR+37gwcPxtatWyUm05WQkICjR49qv/7555/Rt29fvPPOO8jPzzdNCFMekbh582bRuXNncfToUVP+2ErJysoSN2/eFBqNRiQlJYmsrCztKzMzU6xZs0bUr19fdkwtjUYjrl69qvf+6dOnhbOzs4RE+q5duyYWLFggWrVqJWrUqCF69uwp1q9fL/Ly8mRH09q4caNwcHAQo0ePFnZ2diI5OVkIIcSnn34qevXqJTmdEFOmTBE1a9YUr7zyipg8ebJwd3cXffv2lR1Lz6xZs4Srq6sYMGCAmDNnjli8eLHOSylcXV2Fra2tsLKyEvb29sLNzU3npQStW7cWa9asEUII4eTkpP2bTEhIEPXq1ZMZTcvb21scOHBACKGb8ezZs4q5/wghRL169cThw4eFELo5k5OTRc2aNWVG09GuXTuxceNGIURxNnt7e/HCCy+Ixo0bi8mTJ5skg0l3IHRzc0NOTg7u3bsHW1tbODg46Hxu6EnXVKysrKDRaMr9XKPRICIiAuHh4SZMpa9///4AiivHp59+WmfbysLCQhw5cgSPPPKIoqpeoLjyXbVqFdatWwcAePHFFzFq1Ci0atVKaq42bdpgypQpGD58OJydnZGYmAh/f38cOnQIvXr1wuXLl6Xm8/Pzw/z58zFw4EAAwP/+9z+0b98ed+/eRY0aNaRmK83Pz6/czzQaDVJSUkyYpnxr1qyp8POXX37ZREnK5+joiBMnTsDX11fnbzIlJQWBgYGKmHfl6OiIY8eOwd/fXydjYmIiunTpgqysLNkRAQDOzs5ISEhAQECATs74+HiEhIQopqe6Vq1aSEhIwEMPPYSPPvoIO3bswLZt27Bv3z4MGTLEJD2rJr2bLFq0yJQ/rkp27twJIQSCgoIQFRWF2rVraz+ztbWFj48PGjRoIDFhsVq1agEonoPh7OysU1DZ2tqiffv2GDNmjKx45Wrbti08PT1Rp04dzJs3D19//TU+++wzdOjQAV988QWaNWsmJdfp06fRpUsXvfdr1aqFmzdvmj5QGRcuXECnTp20Xz/66KOwsbHB33//DW9vb4nJdCl98mAJJTT29+Pp6YmkpCT4+vrqvB8XFwd/f385ocpo164dfv31V0ycOBEAtA9SK1asQIcOHWRG0/Hkk08iMjISs2bNAlCcs6ioCPPnz1fMcCpQfD8vKioCAPz+++/4z3/+AwBo1KgRrl+/brIQVMq5c+dEYWGh7Bj39cEHH4js7GzZMe4rPz9f/PDDD6JXr16iRo0aon379uKrr74S2dnZIjU1VQwdOlQ0bdpUWj4/Pz+xfft2IYRuN+KaNWuk5iphZWWlNxzk7OwsUlJSJCWqWF5enjh16pQoKCiQHeW+7t69qzMcmJWVJTuSEEKIOXPmiMDAQPHHH38IZ2dnsXfvXvHNN98Id3d3sWTJEtnxhBBC7N27Vzg5OYmxY8cKe3t7MXnyZNGjRw9Rs2ZNER8fLzue1tGjR4WHh4d4+umnha2trXj++edF06ZNRb169URSUpLseFrdunUTw4cPF5GRkcLGxkacPXtWCCHErl27hI+Pj0kymLwYSEpKEuHh4WLIkCHiypUrQgghoqOjxbFjx0wdpVw3btwQ27ZtE2vXrhVr1qzReVHlvfbaa6JOnTqidu3aYvLkyQbnily6dEloNBoJ6Yop/car0WhEixYtRJs2bbQva2tr0axZM533ZLtz544IDQ0V1tbWwtraWltUvfbaa2Lu3LmS0/0jOztbTJgwQbi7uwsrKyu9lxIUFRWJ2bNni5o1awqNRiM0Go2wt7cX7777ruxoOpKSksTo0aPFY489Jpo2bSqGDh0qjhw5IjuWnps3b4rZs2eLgQMHil69eonw8HDx999/y46lIzExUTRv3ly4uLiIDz74QPv+a6+9Jl544QWTZDDpnIHdu3ejV69e6NSpE/bs2YOTJ0/C398f8+bNQ3x8PDZu3GiqKOXasmULhg4diuzsbLi4uOjMI9BoNFLnNZR25coVhIWFITY2FlevXtVbN1tYWCgp2T+Cg4MxevRo9O/fv9wjOe/du4d9+/aha9euJk5XTAiBOXPmYO7cucjJyQFQfIxoWFiYtmtRpoiIiEp93/vvv1/NSSo2efJk7Nu3D4sWLcLTTz+NI0eOwN/fHz///DM++OADHDp0SGq+EhMmTMDOnTsxa9YsvPTSS1i2bBkuXryI5cuXY968eRg6dKjsiFr5+flISkpCdnY2AgMD4eTkJDsSmVhubi6sra1hY2NT7T/LpMVAhw4dMHDgQEydOlVnMseff/6J/v3748KFC6aKUq6S9ahz5szRWYqiNL169UJ6ejpee+011K9fX2/y43PPPScp2T/27NmDjh076k10u3fvHvbv329wrF4W3nj/HR8fH6xfvx7t27fXubaTkpLQtm1b3Lp1S3ZEAIC3tzciIyPx1FNPwcXFBQkJCWjcuDHWrl2LdevWITo6WnZEREZG4rHHHkPTpk113s/NzcWGDRswfPhwScl0FRYW4scff8TJkycBAIGBgXjuuecUNbEVAG7cuIGVK1fq5Bw5cqTOvDAluHnzJjZu3Ijk5GS88cYbqF27NhISElCvXj14eXlVfwCT9D/8v5o1a2rHOkuPz6ampgo7OztTRimXo6OjNpeSOTk5iUOHDsmOUSErKyvtUFBp169fV0yXbGnp6ekiPT1ddowquXv3rvjvf/8rO4ZwcHDQXjelr+3Dhw8LFxcXmdF01KxZU6SlpQkhhPDy8hIHDx4UQgiRkpKimKVmGo1GODk5aZealbh8+bJirptjx44Jf39/4ejoqB2qqlmzpvD19VXU0vHdu3cLFxcX0ahRI9GvXz/Rr18/4e3tLVxcXMTu3btlx9NKTEwUdevWFY0bNxY1atTQXj/h4eHipZdeMkkGk55N4Orqqt0BqrRDhw6ZpvKphJCQEMTHx8uOcV+NGjVS/JaaQgiDyzUzMjJQs2ZNCYn03bt3DzNmzECtWrXg6+sLX19f1KpVC++++y4KCgpkxwMAXLt2Db/88gtiYmK0wz8FBQVYvHgxfH19FbHjW8ns8hJKnV3u7++vXfnQpEkTbNiwAUDx8KCrq6vEZLoiIiLw0ksv4YMPPpAdxaDRo0ejWbNmuHDhAhISEpCQkIDz58+jZcuWeOWVV2TH05owYQIGDx6M1NRUbNq0CZs2bUJKSgqGDBmCCRMmyI6nNXXqVIwcORJnz57V2cSpd+/epttR1iQlx/+bNm2a6Ny5s7h06ZJwdnYWZ8+eFXFxccLf319n0oSp/fzzz9rXihUrhLe3t3j//ffFxo0bdT77+eefpWUsa9u2baJnz54iNTVVdhQ9JRW4lZWV6N27t/brfv36iT59+ghfX18REhIiO6YQQoixY8cKDw8P8cUXX4jExESRmJgovvjiC+Hp6SnGjh0rO57Yu3evqFWrltBoNMLKyko8/vjj4vjx4yIgIEA0bdpUfP755yInJ0d2TNXMLl+wYIF2E6Tt27cLe3t7YWdnJ6ysrMSiRYskpyum0WjElStXxIEDB4Snp6cYMGCAyMnJUVTPgL29vcFJ30ePHhX29vYSEhlmb28vTp06pff+qVOnFJXTxcVFu7qhdM/auXPnTNZrbtJiIC8vT4wePVrUqFFDaDQaYWNjI6ysrMSwYcPEvXv3TBlFR8mM3fu9lHIhCqG7k5qTk5OidlIbMWKEGDFihNBoNGLw4MHar0eMGCFeeeUVMWfOHHHt2jWpGUu4uLiI6Ohovfd//fVXRXRvd+3aVbzwwgvi6NGjIiwsTGg0GvHwww+LH374QXY0PWqZXV7auXPnRFRUlEhMTJQdRav08FpaWppo1aqVaN26tfjjjz8Ucw9q2bKliI2N1Xs/NjZWNG/eXEIiwzp27Ch+/PFHvfd//PFH8cQTT5g+UDnc3d1FQkKCEEK3GIiJiRENGzY0SQaTTiAskZ6ejmPHjiE7Oxtt2rRBQECAqSOonhp2UouIiEBYWJhihgQM8fDwwO7du/Uma508eRJdunSRfg5AnTp1sHfvXgQGBuLu3btwcnLCpk2bFDFBVO1yc3N1umSVwsrKCpcvX4aHhweA4kOBhg4ditjYWNy5c0cRK4Wio6Px5ptv4oMPPkD79u0BAH/88QdmzpyJefPmoXPnztrvdXFxkRUT69evx5tvvomJEyfq5Fy2bBnmzZunc923bNlSVkyMHj0aGRkZ2LBhA2rXro0jR47A2toaffv2RZcuXUyyYZ+UYoBIKWbOnIlTp05h1apV2uWPeXl5GDVqFAICAqQv2SvbMDg7O+Pw4cN46KGHpOYCgFu3bmlv9PdbLSCzQSitsLAQc+bMwRdffIErV67gzJkz8Pf3x4wZM+Dr64tRo0bJjoiIiAi88cYbequZ3n//fezZs0cRp4FaWf0z3axkfkhJU1L6a41GI7V4KZ3TEI1Go4icWVlZeP755xEfH4/bt2+jQYMGuHz5Mjp06IDo6GiTPFBVezEwdepUzJo1CzVr1sTUqVMr/N4FCxZUZ5RKWbJkicH3NRoN7O3t0bhxY3Tp0gXW1tYmTqYvOTkZq1atQnJyMhYvXgwPDw/89ttv8Pb2lra9b9u2bREbGws3Nze0adOmwvMeEhISTJjMsH79+iE2NhZ2dnbacxISExORn5+P4OBgne/dtGmTyfNZWVlhx44d2mVQHTt2xIYNG9CwYUOd75PxVGNtbY1Lly7Bw8Oj3LM9lHCjLW3mzJlYs2YNZs6ciTFjxmj311+/fj0WLVqEAwcOyI6oCrt27arw2i5N1h4iAJCWllbp7/Xx8anGJJUTFxeHI0eOIDs7G23btkX37t1N9rOrfUHooUOHtLOyExISyv0DquwfVnVbuHAhrl27hpycHLi5uQEoXqfq6OgIJycnXL16Ff7+/ti5cycaNWokLWfZDZw+/PBDeHh4IDExEStXrpS2gdNzzz2nfcLu27evlAxV4erqigEDBui8J/Pf1ZDg4GCdlSMl+5bLfqopXaQo4Wm1MiIjI/Hll18iODgYY8eO1b7fqlUrnDp1SlquzZs3o1evXrCxscHmzZvL/T6NRoNnn33WhMkMe+qpp2RHqJS6desqepiyrM6dO+sMsZhStfcMHDlyBM2bN79vd41SrFu3Dl9++SVWrFih7YpNSkrCq6++ildeeQWdOnXCkCFD4OnpKXXHRDVs4ET/XmWfbGQ81fTv3x+rV6+Gi4sLIiMjMXjw4HJ3mlQKBwcHnDp1Cj4+PjrXzYkTJ/D4448jOztbSq7Sw0EV3SuV0svi5+eHkSNHYsSIEYo6MKssJycnDBo0CKGhodIa2fKU1wttyKRJk6oxyf+r7hmKpWfG+vn5ievXr1f3j/xX/P39DW7mk5CQIPz8/IQQQuzbt094enqaOJkuNWzgpAbvvfeeOHfunOwYqmRjY6Pd4728DaaUpm3btmLt2rVCCN3rJiIiQnTu3FlmNFVZuHChaNWqlbC2thbdu3cX69atE7m5ubJj6fnxxx/Fc889J2xsbERAQICYO3euuHjxouxYQgghfH19K/UqaXeqW7UPE7i6uiI1NRUeHh44d+6c9phGpbp06RLu3bun9/69e/e0Z9s3aNAAt2/fNnU0HSUbOJU9R172Bk5ubm6VHvJRwjkPP//8Mz788EN07doVo0aNwoABAxT1dJuenl6p75PxdNakSRO8/fbb6NatG4QQ2LBhQ7kTBWVvoSv+fzjlvffew8svv4yLFy+iqKgImzZtwunTpxEZGYlffvlFakY1ef311/H6668jISEBq1evxsSJEzF+/Hi8+OKLCA0NRdu2bWVHBFA8VNm3b19cu3YNa9euxerVqzFjxgyEhIQgNDQUffr0kbZ9suKO/a7uamPMmDHCzs5O+Pr6CisrK+Ht7S38/PwMvpSgd+/eom3btto1n0IU9wo8+uij4plnnhFCCLF582bpa2mVuoHT6tWrK/1SioSEBDFx4kRRt25d4erqKsaOHSv+/PNP2bGEEELnRL3S+12Ufk/W2vN9+/aJJ554QtStW1dYWVmJWrVqCVdXV72X7H0vhBCiQ4cO2mNh9+zZI7p37y7c3d2Fg4OD6NSpk9i2bZvkhELs379fbNmyRee9NWvWCF9fX+Hu7i7GjBmjyKdvIYqPKl+0aJF2A6dWrVqJlStXiqKiItnR9CxZskTY2dkJjUYj3N3dxYwZM8SdO3dkx5LOJEsLt27diqSkJEyaNAkzZ86Es7Ozwe+bPHlydUe5r8uXL+Oll15CbGys9qSoe/fuITg4GGvXrkW9evWwc+dOFBQUoGfPntJy5ufnY8KECVi9ejUKCwtRo0YNFBYW4sUXX8Tq1asVsdpBbQoKCrBlyxasWrUK27ZtQ5MmTTBq1CiMGDECtWrVkpKpRo0aaNiwIUaMGIFnn3223KeYkpUQspRdAqk0gwYNQnR0ND766CNFbUNbWq9evfDUU0/hrbfeAgAcPXoUbdu2xYgRI9C0aVP897//xauvvqqoLYoLCgrw448/YtWqVdi+fTvat2+PUaNG4cKFC1i2bBmCgoLw3XffyY6JK1euYM2aNVi9ejXS0tLQr18/bc6PPvoIDRo0QExMjNSMFy5cwObNm5Geno78/Hydz0yy0s6UlceIESPErVu3TPkjH9jJkye1WxAb2s5SKdLT08Wvv/4q1q9fL86cOSM7jsjKytL574peSpOXlye+//570bNnT1GjRg3RpUsX0bhxY+Hs7Cy+//57KZkuXbok5s2bJx555BFRr149MW3aNHHixAkpWSpy7tw5RT4FlrZhwwbh4eEhunfvLs6fPy87jh5PT0/x119/ab9+5513RKdOnbRfb9iwQTRt2lRGNK01a9aI3Nxc8b///U+89tprok6dOsLd3V1MmzZNnDx5Uud7ZW5NHBERIe7cuSOioqLEf/7zH2FjYyNatWolPv30U3Hjxg2d701KShI2NjZScpb4/fffhaOjo2jevLmoUaOGaN26tXB1dRW1atUS3bp1M0kGkxYDZDwlf+xl5eTkiIiICAmJipWeSFa2S1sJXduGxMfHiwkTJojatWuL+vXri7feekvbpSxEcbeih4eHxITF9u7dK0JDQ4Wzs7N44oknxJdffikKCwul5UlMTNT+/JJzHcp7KcXVq1fFwIEDhaurq5g4caKYMmWKzksmOzs7nVMzO3XqJGbPnq39OjU1VTg5OcmIplVyfVtZWYmQkBCxYcMGkZ+fb/B7s7OzxYgRI0ycsFhJThcXF/HKK69UOOyXk5MjdWhVCCEee+wx8d577wkh/pnYevv2bdGnTx/x2WefmSRDtQ8TlF5+1L9//wq/V8amLoD6NkYCdDd8KS0jIwMeHh7Slh/t3r0bnTp1Qo0aNbB79+4Kv1fmZiQlv7/g4GCcOnUKPXv2xJgxY/Dss8/qDbFcv34dHh4eipn8euXKFbzwwgvYvXs3rl27Ju1c9rLL4Ur2PSghex8EQwoLCzFz5kzMmTMH7du31xl20Wg02LFjh7RsPj4+WLt2Lbp06YL8/Hy4urpiy5Yt2s2vjh49iq5du0qdeFvyb3737l1FbNJTnpKcTk5Oejs5KlHpnUXd3NwQFxeHZs2aITExEc899xzOnTtX7RmqfRplrVq1tLPLXVxcFLO5UGmlN0Y6dOhQud+npOyinOOBExMTpTUOgG4DL7Oxv5+SRqtkDXJFKzDq1q2riEJg//79+Prrr/HDDz/gkUcewbJly6Qeu5uamgp3d3ftfyvd8ePHMXz4cGRmZiImJgbdunWTHUlH7969MX36dHz00Uf46aef4OjoiCeffFL7+ZEjRxSxDbVGo1F0IVBCo9GoohAAgJo1a2rnCdSvXx/JycnaXWSvX79ukgw8m0BlSpbuZWVl6RVXhYWFyM7OxtixY7Fs2TKJKf9x48YNrFy5EidPngQABAYGYuTIkVILFkD5E95KXLp0CZGRkVi1ahVu3LiBoUOHIjQ0FM2bN5cdTceePXvQsWNHvQmO9+7dw/79+9GlSxdJyYrNmzcPH3zwAV588UUsXry43EnMMl2/fh39+/dHXFwcnJycsGbNGvTr10/7eXBwMNq3b48PP/xQWkYrKys0b978vsvxZG81bmVlpfMgWh4lLG8GipdAPvPMMxgzZgzCwsLw888/Y8SIEdi0aRPc3Nzw+++/V3sGkxYDQUFB2LRpk97TzK1bt9C3b1+pXXRlJSUlITk5GV26dIGDg0O5T+KmtmbNGgghEBoaikWLFunMcre1tYWvry86dOggMeE/9uzZg2effRa1atVCu3btAAD/+9//cPPmTWzZskVqA2FlZYXZs2fDycmpwu8zyc5fFbCxsYGXlxdefvll9OnTR7vCpSyZJ64Byh22KlG/fn18+eWXitjK936ysrLg5OSkN1yVmZkJJycn2NraAiiefd6gQQOT7u5qZWWFadOm3fe6UcIBX2Xvj4Yo4XRXAEhJSUF2djZatmyJO3fuYNq0adi/fz8CAgKwYMECk/TEmLQYKO9p7OrVq/Dy8tJ21cuUkZGBQYMGYefOndBoNDh79iz8/f0RGhoKNzc3fPLJJ7IjAigem+/YsWO5jYMStGjRAh06dMDnn3+uvbEVFhZi/Pjx2L9/P44ePSotm5WVFRo2bFjhEkyNRoOUlBQTptJX0elwpd+X3dhaWVnhypUr2mGDEmfOnEG7du3ue6phdcvIyECdOnUq/f0tWrRAdHS04s6pKM3FxQWHDx+Gv7+/yX6mWnrU1JJTSUyy9dKRI0e0/33ixAntTn5AceOwdetWqbvmlTZlyhTY2NggPT1d56zrwYMHY+rUqYopBrp27YqioiKcOXMGV69e1RvTlt0tCxT3rmzcuFGnwbW2tsbUqVMRGRkpMVmx+Ph4xd8slD4WXzIpWKPRYMSIETq7NxYWFuLIkSPo2LGjrHhaVSkEAODcuXOKeDipiIwRXiX0jlaGWnIakpubi/Xr1yMnJwc9evRA48aNTfJzTVIMtG7dGhqNBhqNBkFBQXqfOzg44NNPPzVFlPuKiYnBtm3b9I6IDQgIqNJxmNXtjz/+wIsvvoi0tDRFPikCxccZnzx5Eo888ojO+ydPnpS+SY5abhZV7R4cP348Zs6cibp161ZTIl0l3bBCCDg7O8PBwUH7ma2tLdq3b48xY8aYJAtVP7VMMatqThlDLkDxSraCggJt+5efn48OHTrg+PHjcHR0xBtvvIHt27ebZOjXJMVAamoqhBDaU/VKdyXa2trCw8NDMTvm3blzx+AM1MzMTEXtWT927Fi0a9cOv/76K+rXr6+Yxq10L9CkSZMwefJkJCUloX379gCKi5hly5Zh3rx5siICUM9Nraq++eYbhIWFmawYWLVqFQDA19cXYWFhqjoulqqu9AqSypAxlAGgyqt/AgMDpeSMiYnBnDlztF9/++23SEtLw9mzZ+Ht7Y3Q0FDMnj0bv/76a/WHMcluBirSq1cv8e677wohijd/SElJEYWFhWLgwIFiwIABktP9w9HRUWdjHKUo2VCoZB/98l6yNx364IMPqrQf+bhx48S1a9eqMZFxlD6Jjx6cGn6PzGg8snKWnCtTYsiQIWLMmDHarw8dOiTq169vkiwmP67p7Nmz2Llzp8Fx7vfee8/UcfTMnz8fwcHBiI+PR35+Pt58800cP34cmZmZ2Ldvn+x4Wk888QSSkpJMNp5UWUof4y5R1dnOpn7iVpsrV64gLCwMsbGxuHr1ql7PixKGrcyNUnoD6cFZWVnpXCt//PEHZsyYof3a1dUVN27cMEkWkxYDX331FcaNG4e6devC09NT54+55HhR2Zo3b47Tp09j6dKlcHZ2RnZ2Nvr3748JEyagfv36suNpTZw4EdOmTcPly5fRokULvVUFspaaqWEzkgdRtnEjXSNGjEB6ejpmzJihqGErc8a/SfVr2rQptmzZgqlTp+L48eNIT0/X2QwrLS0N9erVM0kWkxYDs2fPxocffqg9lUtJXn75ZQQHB+Opp56Ct7c33n33XdmRKjRgwAAAQGhoqPY9JWz/unnzZvTq1Qs2NjbYvHlzhd/bp08fE6Wi6hYXF4e9e/eidevWsqNUKDIyEoMHD9ab/5Ofn4/vv/8ew4cPBwAsX77cZDfhskJDQw1ujHTnzh1MnDgRX3/9NYDilVkNGjSQEZGM5M0338SQIUPw66+/4vjx4+jduzf8/Py0n0dHR+Pxxx83SRaT7jMgazJJZTz11FM4ePAg8vPz4evri27duiEoKAhBQUHw9PSUHU/P/VY2yHpCL7tffXmUsuKhspydnZGYmKjIv93SZOUMDAzEt99+izZt2pj051aV0jdHAsrPeP36dXh6euLevXuSklWdku/5pcnMGRsbi19++QWenp6YOHGizgT2iIgIdO3aFU899VS15zBpz8DAgQMRExODsWPHmvLHVsquXbuQl5eH/fv3Y9euXdi1axe++eYbFBQUICAgQFscDBw4UHZUAMrtji89D0QJ+/lbmmHDhsHFxcXkP3fRokWYPn06li9fDl9fX5P//MoS5ewkeuHChfvuVlfdbt26BVF8kixu374Ne3t77WeFhYWIjo5W/L4YZallKENmzuDgYO1hVGWVndtUnUuHTdozMHfuXCxYsADPPPOMwXFu2Vu/lpWbm4v9+/fjt99+w5dffons7GxFPDmUSE5OxqJFi3T2/Z88ebIiDjMpz82bN6UervOglNAzkJubiyNHjhicfCt7yMXNzQ05OTm4d+8eHB0d9a5t2XvAt2nTBhqNBomJiWjWrJnO3vqFhYVITU3F008/jQ0bNkjLWHLyY3k0Gg0iIiIQHh5uwlT/TlxcHB577DFpy7IrO+Ry/vx5NGjQQDFL3MtTnT0YJi0GSo+F6AVRwNavJfLz83HgwAHs2rULO3fuxMGDB9GgQQN07dpV+8cj27Zt29CnTx+0bt0anTp1AgDs27cPiYmJ2LJlC3r06CE5IfDRRx/B19cXgwcPBlDcMxQVFYX69esjOjpa+sZDVTFu3DjMmjVL2mqCrVu3Yvjw4QZPMFPCkMuaNWsq/Fz2HvARERHa/y27t37JmR4DBgzQ7vsvw+7duyGEQFBQEKKionQO87K1tYWPj49i5ggUFhZi9erV2tUjZYtTpZwzY05DLkD1PpTw1ML/t2fPHp3G39vbG127dkXXrl3RpUsXvR0JZWvTpg1CQkL0Nu+ZPn06YmJipJ8aBhQXf99++y06duyI7du3Y9CgQVi/fj02bNiA9PR0xMTEyI4IQNlP3CUCAgLQs2dPvPfee9ImtpmDNWvWYPDgwTpd8EqTlpYGb29vRa/IeO2117B69Wo888wzBlePLFy4UFKyYiVDLm5ubjh79qzORkmFhYXYsmULpk+fjr///ltiyqqr1h5Kk+xmUEZeXp44deqUKCgokPHjDdJoNMLHx0d89tln4vLly7Lj3JednZ04c+aM3vunT58WdnZ2EhLps7e3F+np6UIIISZNmiReeeUVIURxRldXV5nRtH777Tfh7u6uyI2RSnN2dhZJSUmyY1QoKSlJhIeHiyFDhogrV64IIYSIjo4Wx44dk5xMX15enjh//rxIS0vTeSnFnj17xNChQ0WHDh3EhQsXhBBCREZGir1790pOVqxOnTri119/lR2jXCXXb3kva2trMXv2bNkxq6w6N0cy6UbMOTk5GDVqFBwdHdGsWTOkp6cDKF4zL3t72jfffBOenp54/fXX0aNHD0ycOBFRUVEGu2WVwN3dHYcPH9Z7//Dhw4qZZOTm5obz588DKO7m7t69O4DiyTqyu7VLTJw4EQMHDsSlS5dQVFSk81JKRgB4/vnnsWvXLtkxyrV79260aNECBw8exKZNm5CdnQ0ASExMlH6cbWlnz57Fk08+CQcHB/j4+MDPzw9+fn7w9fWtcBjTlKKiohASEgIHBwckJCQgLy8PQPHRxqW3rpXJ1tZWcRuelbZz507ExsZCCIGNGzdix44d2ldcXBzS09NVNffCJKqlxCjHpEmTxKOPPir27t0ratasqa1wfvrpJ9G6dWtTRinX7du3RXR0tHjzzTfF448/LmxsbESzZs3E+PHjxQ8//CA7nlZERIRwdXUV8+bNE3v27BF79uwRc+fOFa6urmLmzJmy4wkhhJgwYYLw8fER3bt3F3Xq1BG3b98WQgixbt060aZNG8npiqnhiVsIIe7cuSN69+4tXn75ZfHxxx+LxYsX67xka9++vfjkk0+EELpPLwcPHhReXl4yo+no2LGj6NKli4iOjhaHDh0Shw8f1nkpQevWrcWaNWuEELq/y4SEBFGvXj2Z0bQ+/vhjMX78eFFUVCQ7SoXOnTun+IxVUZ09AyYtBry9vcWBAweEELr/p86ePSucnZ1NGaXSMjIyRHh4uHBxcVFUt3FRUZFYsGCB8PLy0nZre3l5iUWLFinmjz8/P1/897//FZMmTRIJCQna9xcsWCC++uoricn+MXLkSLFixQrZMe5rxYoVokaNGsLJyUn4+PgIX19f7cvPz092PFGzZk2RkpIihNC9tlNTUxUzbCVE8ZkeJ0+elB2jQg4ODiI1NVUIofu7TE5OVszvsm/fvqJWrVrCz89P/Oc//xH9+vXTeSmJ0odchBAiLS3N4H27qKhIZ/hq7Nix1XZGikn3Gbh27ZrBLuw7d+4oZrJMUVER/vrrL+1eA/v27UN2dja8vb21Z7crgUajwZQpUzBlyhTcvn0bAPSWz8hmY2ODsLAwvfenTJkiIY1hS5cuxcCBA7F3715FL3cNDw9HREQEpk+fbvJjVivD1dUVly5d0utqP3ToELy8vCSl0hcYGKjYob8Snp6eSEpK0tuvIS4uTjGb97i6uqJfv36yY9xXVFQUXnrpJQwdOtTgkEt0dLTkhMX8/PwMrnrIzMyEn5+fdsjy888/r74Q1VJilOPJJ58US5YsEUL8cyKgEEK89tprIiQkxJRR9Hz00UeiV69ewsXFRWg0GtGwYUMxbNgwsXLlSm1OJcjJyRE///yzuHXrlt5nWVlZ4ueffxa5ubkSkhX7+eefRX5+vva/K3opgdKfuEu4ubkpejhj2rRponPnzuLSpUvak9ji4uKEv7+/+OCDD2TH04qNjRUdOnQQO3fuFNevXxdZWVk6LyWYM2eOCAwMFH/88YdwdnYWe/fuFd98841wd3fX3j+pctQw5CJE8YTHq1ev6r1/7tw54ejoaJoMQphuaWFcXBx69eqFYcOGYfXq1Xj11Vdx4sQJ7N+/H7t378ajjz5qqih6GjRogKeeegrdunVDt27dFDs5ZvHixdi8eTNiY2MNft69e3f069cPEyZMMHGyYmrbjtjT0xOTJk1S7BN3iSlTpsDd3R3vvPOO7CgG5efnY8KECVi9ejUKCwtRo0YNFBYW4sUXX8Tq1asVs5lLyb9x2Z5IIflMj7JZ5syZg7lz5yInJwcAYGdnh7CwMMyaNUtyOl3Xrl3D6dOnAQCPPPKIzhI+JXB0dMSJEyfg6+ursywvJSUFgYGByM3NlZpv6tSpAIrv62PGjNHZiriwsBAHDx6EtbW1SU7MNekwQefOnXH48GHMmzcPLVq0QExMDNq2bYsDBw6gRYsWpoyip6rrTatzW8iKfPvttzpHXJb1+uuvY+bMmdKKAbVtR5yfn4/BgwcruhAAim8M8+fPx7Zt29CyZUu94YwFCxZISlbM1tYWX331FWbMmIFjx44hOzsbbdq0QUBAgNRcZe3cuVN2hPvSaDQIDw/HG2+8gaSkJGRnZyMwMFBnoyTZSnbwi4yM1F7n1tbWGD58OD799FOdRk0mpQ+5HDp0CEBxAXj06FGdTa9sbW3RqlUrg0Ot1YGbDj0gWQdbuLm5ITExEd7e3gY/T09PR6tWrUx2BrYhzz//PEaPHo2QkBDFzAUpj9KfuEuUPta0LI1Go5gd38gyvPrqq/j999+xdOlS7Q6ocXFxmDRpEnr06FG9Y9tVMHfuXHzzzTf4+uuv0aNHD0RHRyMtLQ1TpkzBjBkzMHHiRNkRAQAjR47E4sWLpZwrUqLaewZu3bpV6e+V+YuoKlk11L1793Dt2rVyi4Fr165J32Lzxo0beOaZZ9CgQQOMHDkSI0aMUEQVbojSn7hLKPGJtqSLszKU8nsEgL1792L58uVISUnBDz/8AC8vL6xduxZ+fn7o3LmzlExVmZy8adOmakxSOVFRUdi4caPOaXq9e/eGg4MDBg0apJhiYPr06SgqKkJwcDBycnLQpUsX7ZCLUgoBAFi1ahUAICkpCcnJyejSpQscHBzKPVirOlR7MeDq6lrp/zNKGK9TumbNmuH3338vd35FTEwMmjVrZuJUumJjY5GWloZVq1YhMjISH374Ibp27YrRo0djwIAB0g4tMeTo0aPaY3ePHTum85kSezVk3izKKuniLJGQkIB79+7hkUceAQCcOXMG1tbWUucClaXU2eWyT0ysqpycHIPbYnt4eGjnOSiBGoZcgOJVAwMHDsTOnTuh0Whw9uxZ+Pv7Y9SoUXBzc8Mnn3xS/SGqe4birl27tK/Vq1cLT09PMX36dO2M8unTp4v69euL1atXV3cUo6rOzR8qsnz5clGzZk2xZcsWvc82b94satasKZYvX27yXBWJjY0VQ4cOFY6OjsLNzU2MHz9exMfHy46lKtevXxdBQUHabVZL/vZGjhwppk6dKjmdEJ988ol49tlnRWZmpva9zMxM8dxzz4mPP/5YYjJdapldrnRBQUFi4MCB4u7du9r3cnJyxMCBA0VwcLDEZOr00ksviZCQEHH+/Hmdv8utW7eKwMBAk2Qw6ZyB4OBgjB49Gi+88ILO+9999x2+/PJLRW+3WpbMI22HDRuG7777Dk2aNNE+hZ06dQpnzpzBoEGDsG7dOpNnqozbt2/ju+++wzvvvIOsrCzpwxmlKemJ25Dhw4fj6tWrWLFiBZo2bar929u2bRumTp2K48ePS83n5eVlsFfq2LFj6Nmzp2IOhFH67HIACAoKwqZNm/SO+r516xb69u2riPkhx44dQ0hICPLy8rSnjyYmJsLe3h7btm2T2juptiEXoHii47Zt29CqVSu9v8uWLVtqt/euTiZdTXDgwAF88cUXeu+3a9cOo0ePNmUUVfvmm2/Qp08ffPfddzhz5gyEEHjkkUcQERGBQYMGyY5nUGpqKlavXo3Vq1cjKytLe06BbBkZGRg0aJDc7rlKiImJwbZt2/ROzwwICEBaWpqkVP+4desWrl27pvf+tWvXtJtiKYHSZ5cDwK5du5Cfn6/3fm5uLvbu3Sshkb7mzZvj7Nmz+Pbbb3Hq1CkAwAsvvIChQ4fCwcFBaja1DbkAxaszDK3AyMzMNN2wqkn6H/7fww8/LN544w2999944w3x8MMPmzLKv1ad20Ia09y5c8WNGzek/Oy7d++KtWvXim7duglra2vh6+srIiIitCcZKoESuucqw8nJSXtKZemcf/31l6hdu7bMaEKI4t+jr6+viIqKEufPnxfnz58XGzduFH5+fmL48OGy42kpeUOfxMREkZiYKDQajdi5c6f268TERJGQkCDmzJkjfHx8pGak6tGrVy/x7rvvCiH+2ZCvsLBQDBw4UAwYMMAkGUxaDPz666/C3t5eNG/eXIwaNUqMGjVKtGjRQtjb2yvqOMy7d++KgwcPii1btihy17yqcHZ2NvnchoMHD4pXX31VuLq6Cnt7e/HCCy+I7du3K+bMhNLq1aunPaCm7D7wNWvWlBlNhxJuFhW5c+eOGDdunLCzs9MeE2trayvGjRsnsrOzZcfTKioqErNnzxY1a9bUnulhb2+v/d3KVPrYXUNHajs6OoqVK1dKy6e23UWFEKJbt24GH4aysrJEt27dTB+oHEePHhUeHh7i6aefFra2tuL5558XTZs2FfXq1TPZzqMm32fg/Pnz+Pzzz7VdS02bNsXYsWPRqFEjU8Yo19atWzF8+HCD+5crZYeyqpAxt8HKygqtWrXCqFGjMHToULi5uZnsZ1eVs7MzEhISEBAQoPO7io+PR0hICDIyMmRHBFA8RhscHIy2bdtix44d6NOnD44fP47MzEzs27cPDz30kOyIAIq7O5OTkwEADz30EGrWrCk5kWH5+fmKm12elpYGIQT8/f3x559/6uzmZ2trCw8PD6k7Oaptd1FAN3NpV69ehZeXFwoKCiQl05eVlYWlS5ciMTER2dnZaNu2LSZMmID69eub5Odz06EyAgIC0LNnT7z33nsGl86ojYxiICEhAW3btq3098vazREoXhv96KOPYtasWXB2dsaRI0fg4+ODIUOGoKioCBs3bjR5pvLIvlkQqcWRI0cAAK1bt8aOHTtQu3Zt7WeFhYXYunUrli9fjnPnzklKqDwmKQZK/mHup2XLltWc5P5cXFxw6NAhxTxp/VsyVz1UlqzdHAH1PHGnp6ejUaNGBlc4pKenl7sJVXWr7Mxtpczazs3NxaeffoqdO3fi6tWreltmJyQkSEr2j8jIyAo/Hz58uImSlC8yMhKDBw/Wm9yWn5+P77//XnpGKysr7bViqIlzcHDAp59+itDQUFNH06psuwiYpm00STFQ8g9T0Y9SStdSaGgoOnXqhFGjRsmOYhRqKAZkZ1TDE7e1tbXBI04zMjLg4eEh7doZOXJkpb6vZIc12YYOHYqYmBg8//zzqFevnl5x9f7770tK9o+yw2oFBQXIycmBra0tHB0dkZmZKSnZP5T691hC6UMuQOXaRcB0baNJlhampqaa4scYhVrOtyfjKHniDg8PN/iZrCfuskQ5+x5kZ2fD3t5eQqJiVW3kL1y4gAYNGkg7GOqXX35BdHS0dj99JTJ0rsjZs2cxbtw4vPHGGxIS6Svv7/HChQuKWNrn4+MDQNmHpSmtXTRJMVDyD1NZMseQ161bh5iYGNjb22PXrl06f/AajUZ1xcCTTz4pfd2vkvn5+ZX7hOPn5yf9Cadk/3+NRoMZM2YYPOK0devWktJVXWBgoLQhIaB4cyRnZ2cpP/vfCAgIwLx58zBs2DDt5GsZ2rRpA41GA41Gg+DgYNSo8U8TUlhYiNTUVDz99NPS8pWl5CGX0u3inj170LFjR53fJ1B8Fs3+/fur3IY+CJNuOlRZ33zzDcLCwqQUA+Hh4YiIiFD8+faV7aaTtde6Wij1ibuEko44NQbZ85U/+eQTvPXWW/jiiy9McoM1pho1akjfybFv374AgMOHDyMkJERnFYatrS18fX0xYMAASen0TZ48WefrskMusuc2lOjWrZvB+3lWVha6detmPsMEVSXzhqGW8+3L+x3l5eXpNBhkmFqeuEtOKxw5ciSWLFmiyqdaJWnXrh1yc3Ph7+8PR0dHvWFAJYzHb968WedrIQQuXbqkc1ywLCVzKnx9fTF48GBFFMwVUcOQC1D+Q0lGRobJlucqshiQ6eWXX8b69esVe779kiVLABQ3YitWrNCpzAsLC7Fnzx40adJEVrwHMmzYMJMfX62WJ+7Ss/Vffvnlcr9PKbP1le6FF17AxYsXMWfOHIMTCJWg5Om7hEajgbu7O4KCghSzPXZFf4tKp5QhF+Cf61uj0WDEiBE6qzMKCwtx5MgRdOzY0SRZWAyUofTz7RcuXAiguBH74osvdGbElnTTGTr/QZbc3FwcOXLE4DKuPn36AICUs8/V8sSthMlY5mT//v04cOCA9nAdJSq5TkrOeig9E14pCgsLsXDhQmzYsAHp6el6ZykooYelIkoYcgH+ub6FEHB2dtaZ32Vra4v27dtjzJgxJsnCYqAMpZ9vXzIDtVu3bti0aZOid/dT8m6OanniVsqSPGORfQ01adIEd+/elZqhIjdv3kR4eDjWr1+v7eJ2c3PDkCFDMHv2bL2TDGWJiIjAihUrMG3aNLz77rsIDw/HuXPn8NNPP+G9996THU9LyUMuwD/Xt6+vL8LCwqTu2KnIHQhlrzsn41Dybo5qWx9vLmRf2zExMYiIiMCHH35ocOmwqYerSsvMzESHDh1w8eJFDB06FE2bNgUAnDhxAt999x0aNWqE/fv3K+IB4KGHHsKSJUvwzDPPwNnZGYcPH9a+98cff+C7776THREA9OZ+lR1yUdJeIrIpshgYN24cZs2aJWU1QQmln28PFK/p3bx5s8FuOtnDGYD57eZI5QsNDcXixYv1hlvu3LmDiRMn4uuvvwZQfDZJgwYNpG34UtI4lL2WS65vmb1Vr7/+OmJjY/H777/rFc+XL19Gz549ERwcrB0qlKlmzZo4efIkvL29Ub9+ffz6669o27YtUlJS0KZNG2RlZcmOqEPJQy5A8RLnitqXlJSUas9g8mECpY4hl1DL+faxsbHo06cP/P39cerUKTRv3hznzp2DEKJK5wJUp+effx67du1iMWAB1qxZg3nz5ukVA3fv3kVkZKS2GJB9IFnJXBEl+umnn7B8+XKDvWienp6YP38+xo4dq4hioGHDhrh06RK8vb3x0EMPISYmBm3btsVff/2lt0WxLGoZcgGKC8HSCgoKcOjQIWzdutVkqx5MWgwoeQy5xJQpU2BjY4P09HRtNx0ADB48GFOnTlVMMfD2228jLCwMERERcHZ2RlRUFDw8PDB06FDFbPrB3RzN361btyCKj0LH7du3dZaaFRYWIjo6Wm/ttExdu3aVHaFcly5dQrNmzcr9vHnz5rh8+bIJE5WvX79+iI2NxRNPPIGJEydi2LBhWLlyJdLT0zFlyhTZ8Socclm9ejViY2MVM+QC6O+HUGLZsmWIj483SQaTDhMoeQy5hKenJ7Zt24ZWrVrpjG+mpKSgZcuWyM7Olh0RAHTG6dzc3BAXF4dmzZohMTERzz33nCJO41q5ciXGjh0Le3t71KlTR283R1N0fVH1Kn0gjCEajQYREREGt3uW5ebNm/jzzz8N9k7K3ITGy8sL69evR+fOnQ1+vnfvXgwePFgRs+DL+uOPP7B//34EBATg2WeflR1HVUMuFUlJSUHr1q1x69atav9ZJu0ZuHLlCqZOnarYQgAoHuMsvQFNiczMTMV0fwHFY3Yl8wTq16+P5ORk7VOFoZ4XGdSymyM9uJ07d0IIgaCgIERFRekcFWtrawsfHx80aNBAYkJdW7ZswdChQ5GdnQ0XFxe9AlVmMRASEoLw8HBs375db+OwvLw8zJgxQzG9fmW1b98e7du3lx1DS01DLhXZuHGjzjVVnUxaDKhhDPnJJ59EZGQkZs2aBaD4BlFUVIT58+ejW7duktP9o3379oiLi0PTpk3Ru3dvTJs2DUePHsWmTZsUc1GqZTdHenAl3e6pqanw9vZW3CTbsqZNm4bQ0FDMmTPHYNEv08yZM9GuXTsEBARgwoQJaNKkCYQQOHnyJD777DPk5eVh7dq1smMCAObOnYt69erpHQH89ddf49q1a3jrrbckJSumpiEX4J8zH0oIIXD58mVcu3YNn332mUkymHSYICcnBwMHDoS7u7tix5DVcr59SkoKsrOz0bJlS9y5cwfTpk3TdtMtWLBAEfuuT5kyBe7u7ordzZGMa+/evVi+fDlSUlLwww8/wMvLC2vXroWfn1+5Xd+mVrNmTRw9elSxy5ZTU1Mxfvx4xMTEaLcc12g06NGjB5YuXYrGjRtLTljM19cX3333nd7ueAcPHsSQIUOkn8intiGXiIgIna+trKzg7u6Op556ymQ7ypq0GFDLGLKSz7cfPnw4li1bpp21nZiYiMDAQL3CSgkmTZqEyMhItGrVSpG7OZLxREVF4aWXXsLQoUOxdu1anDhxAv7+/li6dCmio6MVc2BW//79MWTIEAwaNEh2lArduHEDZ8+eBQA0btzYZF3FlWVvb4+TJ0/Cz89P5/2UlBQEBgYiNzdXUrJioaGhSE5OLnfIJSQkBP7+/tpVLmTiYsDT0xOTJk1S9Bhyyfn2hro7lXC+fdnTCl1cXKQeCVuRioZVNBoNduzYYcI0VJ3atGmDKVOmYPjw4ToTbw8dOoRevXpJ7ZItvQvdtWvXMHPmTIwcOdJg72TJ8maqWEBAAN5//30MGzZM5/21a9fi/fffl/5gd+HCBbRr1w52dnblDrnEx8dLX+pa4uLFi4iKisKZM2cAAI888gj69+8PLy8v04UQJuTm5iaSkpJM+SOrzMrKSly5ckXv/evXrwsrKysJiXRpNBqdfE5OTiI5OVliIiIhHBwcRGpqqhBC928yOTlZ2NnZSUxWfM1U5qWE61stPvroI1GnTh3x9ddfi3Pnzolz586JlStXijp16og5c+bIjieEECIlJUU8/fTTwsrKSuffOCQkRJw9e1Z2PK1ly5YJOzs7odFoRK1atUStWrWERqMRdnZ2YtmyZSbLYdIJhEo/ERBQ/vn2aqSG3Rzp3/H09ERSUhJ8fX113o+Li5Pea1V2+SD9e2+88QYyMjIwfvx47aome3t7vPXWW3j77bclpyvm5+eH3377TdFDLr/++ismTZqE119/HdOmTdMORV+6dAn//e9/MXnyZPj6+qJ3797VnsWkwwRKHkMuOd9+8eLFGDNmjMHz7a2trbFv3z5ZEQEUTyzZsWOH9g+6Y8eO2LBhAxo2bKjzfS1btpQRT0d5uzmGhoYqajdH+vfmzp2Lb775Bl9//TV69OiB6OhopKWlYcqUKZgxYwYmTpwoO2K5bt68qajd6NQkOzsbJ0+ehIODAwICAhS1/FoNnnrqKXTu3BmzZ882+Pm7776LuLg47Nq1q9qzmLQYUPIYckm23bt3o0OHDnrn25ecKhUQECArIoB/Nnkx9M9W8r5SdnMcPnw4rl69ihUrVqBp06baceRt27Zh6tSpOH78uOyIZCRCCMyZMwdz585FTk4OAMDOzg5hYWHaZbpK8NFHH8HX1xeDBw8GAAwcOBBRUVGoX78+oqOjFX20sVJduHABAPQeSOj+XFxc8Ndff+GRRx4x+Pnp06fx2GOPmWTTIUUeVCST0s+3T0tLq9T3KWFpoVp2cyTjyc/PR1JSErKzsxEYGAgnJyfZkXT4+fnh22+/RceOHbF9+3YMGjQI69evx4YNG5Ceno6YmBjZEVWhqKgIs2fPxieffKK9jp2dnTFt2jSEh4crdoK40txvqWtKSgpatGiBO3fuVHsWkx9UBChzDFkt59tXtZEfP348Zs6cKeUESLXs5kjGY2tri8DAQNkxynX58mXtDPJffvkFgwYNQs+ePeHr64snnnhCcjr1CA8Px8qVKzFv3jx06tQJQPH8kA8++AC5ubn48MMPJSdUh2bNmuHnn38u9zyHn376qcLNk4zJpMWAkk8ErFWrlrSfXZ2++eYbhIWFSSkG1LKbIz2Y0gX0/cguoku4ubnh/PnzaNSoEbZu3aodqxVCKGJoTS3WrFmDFStW6CzFbNmyJby8vDB+/HgWA5U0YcIEjBs3DnZ2dnjllVdQo0Zxk3zv3j0sX74c7777rsl2IDRpMaDkEwFXrVol7WdXJ5mjQPPnz0dwcDDi4+ORn5+PN998U2c3R1I3NRbQ/fv3x4svvoiAgABkZGSgV69eAIBDhw4pZnc/NcjMzDS4M16TJk2QmZkpIZE6vfzyyzh69Chee+01vP3223jooYcghNDuMDtp0iSMGDHCJFlMvukQx5BNq/TvWQYl7+ZIlqegoACLFy/G+fPnMWLECLRp0wYAsHDhQjg7O2P06NGSE6rDE088gSeeeAJLlizReX/ixIn466+/8Mcff0hKpk5//PEH1q1bp10C+fDDD2PIkCEmPWfGpMWAs7MzEhISEBAQoNNIxcfHIyQkBBkZGaaKYjFkFgNK382RjCcoKAibNm3SW6J369Yt9O3bl7tNmpndu3fjmWeegbe3Nzp06AAAOHDgAM6fP4/o6Gg8+eSTkhOap+qcA2bSYqB379549NFHMWvWLDg7O+PIkSPw8fHBkCFDUFRUhI0bN5oqisWQWQyU3Tq5REZGBjw8PDhGa0asrKxw+fJlvX/rq1evwsvLCwUFBZKSFW9H3KtXL9jY2OhsTWwItyOuvL///hvLli3DqVOnAABNmzbF+PHjFXVktbmpzu3nTTpngGPIloW7OZq/I0eOaP/7xIkTOmcQFBYWYuvWrabdX92Avn37aguVvn37lvt9StmfQy0aNGigN1HwwoULeOWVV/Dll19KSmXeqvPZ3aTFQPPmzXHmzBksXboUzs7OyM7ORv/+/TmGXI2GDRsGFxcXk/7Mkt0cNRoNZsyYYXA3x9atW5s0E1WP1q1bQ6PRQKPRICgoSO9zBwcHfPrppxKS/aP0dsTcmrh6ZWRkYOXKlSwGVMikxUDJGHJ4eLjBzziGXDW5ubk4cuQIrl69qneTK+nu/Pzzz02e69ChQwCKq9ijR4/q7ebYqlUrhIWFmTwXGV9qaiqEEPD398eff/4Jd3d37We2trbw8PCAtbW1xIREVBkmLQb8/PzKHUP28/NjF10VbN26FcOHD8f169f1PpPd3blz504Ayt/Nkf69kk2wlPzEXXbGe0UmTZpUjUmIlMukEwitrKxw5coVnacHoHiL3cDAQJNsuWguAgIC0LNnT7z33nuoV6+e7Dg6KrsZjVI2oqF/LzIyssLPhw8fbqIk+vz8/Cr1fRqNBikpKdWcxrwlJiaibdu2fLCrJtU5IdwkPQMcQza+K1euYOrUqYorBAB1bkZD/87kyZN1vi4oKEBOTg5sbW3h6OgotRhITU2V9rPNzf0K/Zs3b5omiIWqzjlgJikGOIZsfM8//zx27dqFhx56SHYUPea6myOV78aNG3rvnT17FuPGjcMbb7whIdH9lXSKyj4XRU3uV+jXqlVLauGnZrLngJl0mIBjyMaTk5ODgQMHwt3dHS1atICNjY3O5xz7JCWIj4/HsGHDtGvRlWDlypVYuHChdre3gIAAvP7669x9sBpcuHABDRo04CmG96GEOWAmKQY4hmx8K1euxNixY2Fvb486deroPN1w7JOU4vDhw+jSpYtJzmOvjPfeew8LFizAxIkTdXbOW7p0KaZMmYKZM2dKTmheqnOTHHOihDlgJikGRo4cWanvY/dy5Xl6emLSpEmYPn06q26SruzOfkIIXLp0CUuXLkWjRo3w22+/SUqmy93dHUuWLMELL7yg8/66deswceJEg09m9OBkn42iFi4uLjh06JDUYV+TzBlgI298+fn5GDx4MAsBUoSyO/tpNBq4u7sjKChI6mmkZRUUFKBdu3Z67z/66KO4d++ehEREypgDZtI5A2Q8U6ZMgbu7O9555x3ZUYi0rl27BgB6y4eVYuLEibCxscGCBQt03g8LC8Pdu3exbNkyScnME3sGKkcJc8BMuukQGU9hYSHmz5+Pbdu2oWXLlnp/PGVvdkTV5ebNmwgPD8f69eu1qwrc3NwwZMgQzJ49W+8kQ1MrWdoMFPdYrFixAjExMdrjYQ8ePIj09HTOgidp1q1bh5iYGNjb22PXrl16c8BMUQywZ0ClunXrVu5nGo2GR8aSSWRmZqJDhw64ePEihg4diqZNmwIoPrTou+++Q6NGjbB//364ublJy1jRtVIarxvj4wTCylHCHDAWA0T0wF5//XXExsbi999/15sFffnyZfTs2RPBwcFYuHChpIQkE4cJKqd27dr466+/pM4Z4OwzlUtKSsK2bdtw9+5dANV7xCVRWT/99BM+/vhjg8uhPD09MX/+fPz4448SklF1Cg0Nxe3bt/Xev3PnDkJDQ7VfnzhxQnt+BZXv5Zdfxvr166VmYM+ASmVkZGDQoEHYuXMnNBoNzp49C39/f4SGhsLNzU1RM7jJfNnZ2SE5ORkNGzY0+PmFCxfQuHFj5ObmmjhZ+eLj47Fhwwakp6cjPz9f5zPudVI51tbWBg+du379Ojw9Pbkyo4omTZqEyMhItGrVStocMPYMqNSUKVNgY2OD9PR0nbMeBg8ejK1bt0pMRpakbt26OHfuXLmfp6amonbt2qYLdB/ff/89OnbsiJMnT+LHH39EQUEBjh8/jh07dvBMjUq4desWsrKyIITA7du3cevWLe3rxo0biI6O1isQ6P6OHj2KNm3awMrKCseOHcOhQ4e0r8OHD5skA1cTqFRMTAy2bdum90QWEBCAtLQ0SanI0oSEhCA8PBzbt2/XOXMEAPLy8jBjxgw8/fTTktLpmzNnDhYuXIgJEybA2dkZixcvhp+fH1599VXUr19fdjzFc3V1hUajgUajwcMPP6z3uUajQUREhIRk6lZy7LtMLAZU6s6dOzo9AiUyMzNhZ2cnIRFZopkzZ6Jdu3YICAjAhAkT0KRJEwghcPLkSXz22WfIy8vD2rVrZcfUSk5OxjPPPAOg+JC0O3fuQKPRYMqUKQgKCmJDdh87d+6EEAJBQUGIiorS6fWxtbWFj48PGjRoIDGhuiUlJSE5ORldunSBg4MDhBAmO0iLxYBKPfnkk4iMjMSsWbMAFFfkRUVFmD9/fqWXUhH9Ww0bNsSBAwcwfvx4vP322zonAfbo0UO7HbFSuLm5aSe+eXl54dixY2jRogVu3ryJnJwcyemUr2vXrgCKh3+8vb154qORlDcHbNSoUSabA8ZiQKXmz5+P4OBgxMfHIz8/H2+++SaOHz+OzMxM7Nu3T3Y8siB+fn747bffcOPGDe1JgI0bN1bUXIESXbp0wfbt29GiRQsMHDgQkydPxo4dO7B9+3YEBwfLjqcaPj4+2Lt3L5YvX46UlBT88MMP8PLywtq1a+Hn54fOnTvLjqgqpeeAlezVARTPAZs6dSqLASpf8+bNcebMGSxduhTOzs7Izs5G//79MWHCBI59khRubm54/PHHZceo0NKlS7UrG8LDw2FjY4P9+/djwIABePfddyWnU4+oqCi89NJLGDp0KBISEpCXlwcAyMrKwpw5cxAdHS05obooYQ4YlxaqVHp6Oho1amSwmy49PR3e3t4SUhGRJWjTpg2mTJmC4cOH62wsdOjQIfTq1QuXL1+WHVFVnJ2dkZCQgICAAJ3fZ3x8PEJCQpCRkVHtGbi0UKX8/Py0h8KUlpGRAT8/PwmJiJTP2toaV69e1Xs/IyMD1tbWEhKp0+nTp9GlSxe992vVqoWbN2+aPpDKlcwBKyFjDhiHCVSqvFmm2dnZsLe3l5CISPnK6wjNy8vTWxpJ5fP09ERSUhJ8fX113o+Li+PWww9ACXPAWAyoTMkJbBqNBjNmzNBZXlhYWIiDBw+idevWktIRKdOSJUsA/HNqoZOTk/azwsJC7NmzB02aNJEVT3XGjBmDyZMn4+uvv4ZGo8Hff/+NAwcOICwsDDNmzJAdT3WUMAeMcwZUpqTLaPfu3ejQoYPO04ytrS18fX0RFhaGgIAAWRGJFKdk6CwtLQ0NGzbUGRIouW5mzpyJJ554QlZEVRFCYM6cOZg7d652SaadnR3CwsK0y52p8pQwB4zFgEqNHDkSS5YsgbOzs+woRKrRrVs3bNq0SeqRyuYkPz8fSUlJyM7ORmBgoE6PC1VeeWc9ZGRkwMPDA4WFhdWegcWAyvTv379S38cDV4jur7CwEEePHoWPjw8LBJLGysoKV65cgbu7u877aWlpCAwMxJ07d6o9A+cMqAwPUyF6cK+//jpatGiBUaNGobCwEF26dMGBAwfg6OiIX375BU899ZTsiIpV2QcRgA8jlaWkOWAsBlRm1apVsiMQqdYPP/yAYcOGAQC2bNmCc+fO4dSpU1i7di3Cw8O5e2cF+CBifIcOHQJQPAfj6NGjenPAWrVqhbCwMJNk4TABEVkMe3t7JCUloWHDhnjllVfg6OiIRYsWITU1Fa1atcKtW7dkRyQLpIQ5YOwZICKLUa9ePZw4cQL169fH1q1b8fnnnwMAcnJyuOlQFQQFBWHTpk1wdXXVef/WrVvo27cvduzYISeYypQeenn55ZfL/T5TDLuwGCAiizFy5EgMGjQI9evXh0ajQffu3QEABw8e5D4DVbBr1y7k5+frvZ+bm4u9e/dKSKROShp6YTFARBbjgw8+QPPmzXH+/HkMHDgQdnZ2AIqXdk2fPl1yOuU7cuSI9r9PnDihcwZBYWEhtm7dCi8vLxnRVElJc8A4Z4CIiCrFyspKuzGOoabDwcEBn376KUJDQ00djf4lHlRERGavd+/eyMrK0n49b948nQN1MjIyEBgYKCGZuqSmpiI5ORlCCPz5559ITU3Vvi5evIhbt26xEFAp9gwQkdkru8Obi4sLDh8+rD1U58qVK2jQoIFJdnojUiLOGSAis1f2mYfPQP9O6eN2DRk+fLiJkpCxsBggIqIqmTx5ss7XBQUFyMnJga2tLRwdHVkMqBDnDBCR2dNoNHonwhk6IY4q58aNGzqv7OxsnD59Gp07d8a6detkx6MHwDkDRGT2rKys0KtXL+1Swi1btiAoKAg1a9YEAOTl5WHr1q2cM/AvxcfHY9iwYTh16pTsKFRFHCYgIrNXdne3kvMJSmPX9r9Xo0YN/P3337Jj0ANgzwARURkXLlxAgwYNYGXFkVRDNm/erPO1EAKXLl3C0qVL0ahRI/z222+SktGDYjFARFRG2aWHpKtskaTRaODu7o6goCB88sknqF+/vqRk9KA4TEBEVAafkSpWVFQEALh27RoAwN3dXWYcMgL2gRERUaXdvHkTEyZMQN26deHp6QlPT0/UrVsXr732ms6ujqQu7BkgIqJKyczMRIcOHXDx4kUMHToUTZs2BVB8aNHq1asRGxuL/fv3w83NTXJSqioWA0REVCkzZ86Era0tkpOTUa9ePb3PevbsiZkzZ2LhwoWSEtKD4jABEVEZ3JDIsJ9++gkff/yxXiEAAJ6enpg/fz5+/PFHCcno32IxQERUBicQGnbp0iU0a9as3M+bN2+Oy5cvmzARGQuLASKyGKGhobh9+7be+3fu3NE5evfEiRPw8fExZTRVqFu3Ls6dO1fu56mpqahdu7bpApHRcJ8BIrIYZY8yLnH9+nV4enri3r17kpKpQ2hoKJKTk7F9+3bY2trqfJaXl4eQkBD4+/vj66+/lpSQHhQnEBKR2bt16xaEEBBC4Pbt27C3t9d+VlhYiOjoaL0CgfTNnDkT7dq1Q0BAACZMmIAmTZpACIGTJ0/is88+Q15eHtauXSs7Jj0A9gwQkdmzsrKqcFKgRqNBREQEwsPDTZhKnVJTUzF+/HjExMRo51ZoNBr06NEDS5cuRePGjSUnpAfBYoCIzN7u3bshhEBQUBCioqJ0xrVtbW3h4+ODBg0aSEyoPjdu3MDZs2cBAI0bN+ZcAZVjMUBEFiMtLQ3e3t5cOkhUBlcTEJHF8PHxQVxcHIYNG4aOHTvi4sWLAIC1a9ciLi5OcjoieVgMEJHFiIqKQkhICBwcHJCQkIC8vDwAQFZWFubMmSM5HZE8LAaIyGLMnj0bX3zxBb766ivY2Nho3+/UqRMSEhIkJiOSi8UAEVmM06dPo0uXLnrv16pViyfukUVjMUBEFsPT0xNJSUl678fFxcHf319CIiJlYDFARBZjzJgxmDx5Mg4ePAiNRoO///4b3377LcLCwjBu3DjZ8Yik4Q6ERGQxpk+fjqKiIgQHByMnJwddunSBnZ0dwsLCMHHiRNnxiKThPgNEZHHy8/ORlJSE7OxsBAYGwsnJSXYkIqlYDBAREVk4DhMQkVnr379/pb9306ZN1ZiESLlYDBCRWatVq5bsCESKx2ECIiIiC8elhURkMYKCggxuLnTr1i0EBQWZPhCRQrBngIgshpWVFS5fvgwPDw+d969evQovLy8UFBRISkYkF+cMEJHZO3LkiPa/T5w4gcuXL2u/LiwsxNatW+Hl5SUjGpEisGeAiMyelZUVNBoNAMDQLc/BwQGffvopQkNDTR2NSBFYDBCR2UtLS4MQAv7+/vjzzz/h7u6u/czW1hYeHh6wtraWmJBILhYDREREFo5zBojIYkRGRlb4+fDhw02UhEhZ2DNARBbDzc1N5+uCggLk5OTA1tYWjo6OyMzMlJSMSC7uM0BEFuPGjRs6r+zsbJw+fRqdO3fGunXrZMcjkoY9A0Rk8eLj4zFs2DCcOnVKdhQiKdgzQEQWr0aNGvj7779lxyCShhMIichibN68WedrIQQuXbqEpUuXolOnTpJSEcnHYQIishhWVrqdoRqNBu7u7ggKCsInn3yC+vXrS0pGJBeLASKyONeuXQMAnc2HiCwZ5wwQkUW4efMmJkyYgLp168LT0xOenp6oW7cuXnvtNYMnGRJZEvYMEJHZy8zMRIcOHXDx4kUMHToUTZs2BVB8aNF3332HRo0aYf/+/Xr7EBBZChYDRGT2Xn/9dcTGxuL3339HvXr1dD67fPkyevbsieDgYCxcuFBSQiK5WAwQkdnz9fXF8uXLERISYvDzrVu3YuzYsTh37pxpgxEpBOcMEJHZu3TpEpo1a1bu582bN8fly5dNmIhIWVgMEJHZq1u3boVP/ampqahdu7bpAhEpDIsBIjJ7ISEhCA8PR35+vt5neXl5mDFjBp5++mkJyYiUgXMGiMjsXbhwAe3atYOdnR0mTJiAJk2aQAiBkydP4rPPPkNeXh7i4+PRqFEj2VGJpGAxQEQWITU1FePHj0dMTAxKbnsajQY9evTA0qVL0bhxY8kJieRhMUBEFuXGjRs4e/YsAKBx48acK0AEFgNEREQWjxMIiYiILByLASIiIgvHYoCIiMjCsRggIiKycCwGiIiILByLASIiIgvHYoCIiMjCsRggIiKycP8HANelr7Xb2lsAAAAASUVORK5CYII=" id="332" name="Google Shape;332;p22"/>
          <p:cNvSpPr/>
          <p:nvPr/>
        </p:nvSpPr>
        <p:spPr>
          <a:xfrm>
            <a:off x="155575" y="-136525"/>
            <a:ext cx="296863" cy="296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descr="data:image/png;base64,iVBORw0KGgoAAAANSUhEUgAAAgMAAAJICAYAAAD8ROf4AAAAOXRFWHRTb2Z0d2FyZQBNYXRwbG90bGliIHZlcnNpb24zLjYuMCwgaHR0cHM6Ly9tYXRwbG90bGliLm9yZy89olMNAAAACXBIWXMAAA9hAAAPYQGoP6dpAABlaUlEQVR4nO3deViU5f4G8HtAVgFBBVGULSnF3azc0gSVtJO55FKaKWq5pKZSWWSFmpqn3NLK0lSsTBMrLVIMV9QsDor7wiKouYKiiCzC8/uDHxPDDAg2zPO+M/fnuuY6McN1cR/kfZ/v+6waIYQAERERWSwr2QGIiIhILhYDREREFo7FABERkYVjMUBERGThWAwQERFZOBYDREREFo7FABERkYVjMUBERGThWAwQERFZuBqV/cYeVgOrM4dRbPs7UXaESglp0Ep2BCIishDbi3647/dUuhhQAzayREREVWdWxQARkWxq6KHkgxOVxWKAiMiI2NCSGrEYIIP4dEP0YHjtkBqxGCCDeLMgIrIcLAaIiIyIhTSpEfcZICIisnAsBoiIiCycWQ0TqGHiDsBuRCIiUhazKgbYyBIREVWdWRUD7BkgIiKqOrMqBtjIEpFsango4b2SyjKrYoCISDY2tKRGZlUMqKEiB3izICIiZTGrYoCNLBHJpoaHEt4rqSyzKgaIiGRjQ0tqxE2HiIiILByLASIiIgvHYoCIiMjCcc4AEZERcQIhqRGLASIiI2JDS2rEYoCIyIjYM0BqZFbFgBouQoAXIpE54/VNamRWxQAvQiIioqozq2KAPQNERERVZ1bFABtZIiKiquM+A0RERBaOxQAREZGFYzFARERk4VgMEBERWTgWA0RERBbOrFYTEBHJpoYlzlx5RWWxGCAiMiI2tKRGZlUMqKEiB3izICIiZTGrYoCNLBHJpoaHEt4rqSyzKgaIiGRjQ0tqxNUEREREFo49A0RERsRhAlIjFgNEREbEhpbUiMMEREREFo49A0RERsRhAlIjFgNEREbEhpbUiMMEREREFo49A0RERsRhAlIj9gwQERFZOPYMEBEZEZ+6SY1YDBARGRGHCUiNWAwQERkRG1pSIxYDRERGxJ4BUiMWA0RERsSGltSIxQAZxKcbogfDa4fUiMUAGcSbBRGR5WAxQERkRCykSY246RAREZGFM6ueATWM1QF8ciAiImVhzwAREZGFM6ueAT5xExERVR17BoiIiCwciwEiIiILZ1bDBGQ8apiMyWEhIiLjYDFABrGhJXowLKRJjThMQEREZOHYM0BEZER86iY1YjFARGREHCYgNeIwARERkYVjzwARkRHxqZvUiD0DREREFo7FABERkYVjMUBERGThOGeADOKMaCIiy8FigAxiQ0v0YFhIkxqxGCAiMiI2tKRGLAaIiIyIPQOkRpxASEREZOFYDBAREVk4sxomUEP3HMAuOiJzxuub1MisigFehEQkmxoeSnivpLI4TEBERGThzKpngIhINj51kxqxZ4CIiMjCmVXPgBrG6gA+ORARkbKYVTHARpaIZFPDQwnvlVQWhwmIiIgsnFn1DBARycanblIj9gwQERFZOPYMEBEZEecMkBqxGCAiMiI2tKRGLAaIiIyIPQOkRiwGiIiMiA0tqRGLASIiI2LPAKkRiwEiIiNiQ0tqxGKAiMiI2DNAasR9BoiIiCwciwEiIiILx2KAiIjIwrEYICIisnCcQEhEZEScnEdqxGKAiMiIuJqA1IjFABGREbGhJTUyq2JADRU5wJsFEREpi1kVA2xkiUg2NTyU8F5JZXE1ARERkYUzq54BMh4+3RARWQ4WA2QQG1qiB8Nrh9SIwwREREQWjsUAERGRhWMxQEREZOFYDBAREVk4TiAkIjIirsQhNWLPABERkYUzq54BNVTkAKtyInPG65vUyKyKAV6ERCSbGh5KeK+kssyqGCAiko0NLakR5wwQERFZOBYDREREFo7FABERkYXjnAEiIiPiBEJSI7MqBtRwEQK8EInMGa9vUiOzKgZ4ERKRbGp4KOG9ksoyq2KAiEg2NrSkRpxASEREZOHYM0BEZEQcJiA1YjFARGREbGhJjThMQEREZOHYM0BEZEQcJiA1MqtiQA0XIcALkcic8fomNeIwARERkYUzq54BVuRERERVZ1bFABGRbGoYruSDE5XFYoCIyIjY0JIacc4AERGRhWPPABGREXGYgNSIxQARkRGxoSU14jABERGRhWMxQEREZOFYDBAREVk4FgNEREQWzqwmEKphFi/ACUZERKQsZlUMsJElItnU8FDCeyWVZVbFABGRbGxoSY1YDBARGRF7BkiNWAwQERkRG1pSI64mICIisnDsGSAiMiIOE5AasWeAiIjIwrEYICIisnAcJiAiMiJ2wZMasRggIjIizhkgNeIwARERkYVjzwARkRHxqZvUyKyKATV0zwG8WRARkbKYVTHARpaIiKjqzKoYYM8AERFR1ZlVMcBGloiIqOq4moCIiMjCmVXPABGRbGoYrmQvKpXFYoCIyIjY0JIasRggIjIi9gyQGrEYIIN4QyN6MPy7JDViMUAG8YZGRGQ5WAwQERkRe9VIjcyqGFDDRQjwQiQyZ7y+SY24zwAREZGFYzFARERk4cxqmIDdc8ajhiEX/nsTERmHWRUDZDxsaImILAeHCYiIiCwcewbIIA4TED0YXjukRiwGiIiMiA0tqRGLATKINzQiIsvBOQNEREQWjsUAERGRheMwARGREXECIakRewaIiIgsHHsGiIiMiE/dpEYsBoiIjIjDBKRGLAaIiIyIDS2pkVkVA2qoyAHeLIiISFnMqhhgI0tERFR1XE1ARERk4VgMEBERWTgWA0RERBbOrOYMEBHJpoaJzJxfRWWxZ4CIiMjCmVXPgBoqcoBVOZE54/VNamRWxQAvQiIioqozq2KAiEg2NfRQ8sGJymIxQERkRGxoSY04gZCIiMjCsWeAiMiIOExAasRigIjIiNjQkhqxGCAiMiL2DJAamVUxoIaLEOCFSGTOeH2TGnECIRERkYUzq54BVuREJJsaeih5r6Sy2DNARERk4cyqZ4CISDY+dZMasWeAiIjIwrFngIjIiDhngNSIxQARkRGxoSU1YjFARGRE7BkgNWIxQERkRGxoSY04gZCIiMjCmVXPgBq65wA+ORARkbKYVTHARtZ41FBY8d+biMg4zKoYUEMDBqijEVNDRiIiMg6zKgbYgBmPGgor/nuTEvHaITUyq2KAjIc3C6IHw2uH1IirCYiIiCwcewbIIHZ1Ej0YXjukRiwGyCDeLIgeDK8dUiMWA0RERsSeAVIjzhkgIiKycCwGiIiILByHCYiIjIhd8KRG7BkgIiKycCwGiIiILByLASIiIgvHOQNEREbEpYWkRuwZICIisnBm1TOghoocYFVOZM54fZMamVUxwIuQiIio6jhMQEREZOHMqmeAwwRERERVZ1bFABtZIiKiqjOrYoCISDY19FDywYnKMqtiQA0XIcALkcic8fomNTKrYoAXIRERUdWZVTHAngEiIqKq49JCIiIiC2dWPQN84iYiIqo69gwQERFZOBYDREREFs6shgmIiGRTw0RmDqlSWewZICIisnBm1TOghoocYFVOZM54fZMamVUxwIuQiIio6jhMQEREZOHMqmeAiEg2NQxXsheVymIxQERkRGxoSY1YDBARGRF7BkiNWAwQERkRG1pSI04gJCIisnAsBoiIiCycWQ0TqGGsDmA3IhERKYtZFQNsZImIiKrOrIoBIiLZ1NBDyQcnKovFABGREbGhJTUyq2JADRU5wJsFEREpi1kVA2xkiYiIqo5LC4mIiCycWfUMEBHJpobhSvaiUlksBoiIjIgNLamRWRUDaqjIAd4siIhIWcyqGGAjS0REVHWcQEhERGThzKpngIhINjUMV7IXlcpizwAREZGFYzFARERk4cxqmEAN3XMAu+iIzBmvb1Ij9gwQERFZOLPqGWBFTkREVHVmVQyQ8ahhyIXFHykRrx1SIxYDZBBvFkQPhtcOqRHnDBAREVk4FgNEREQWjsMERERGxDkDpEYsBsgg3tCIiCwHiwEyiA0tEZHlYDFARGRELKRJjTiBkIiIyMKxGCAiIrJwLAaIiIgsHOcMkEFcTUBEZDlYDJBBbGiJiCwHhwmIiIgsHIsBIiIiC8digIiIyMKxGCAiIrJwLAaIiIgsHFcTEBEZEZflkhqxGCAiMiI2tKRGZlUMqKEiB3izICIiZTGrYoCNLBHJpoaHEt4rqSyzKgaIiGRjQ0tqxGKAiMiI2DNAamRWxYAaLkKAFyKROeP1TWpkVsUAL0IiIqKq46ZDREREFs6segY4TEBERFR1ZlUMsJElIiKqOg4TEBERWTiz6hngMAEREVHVmVUxwEaWiIio6jhMQEREZOHMqmeAiEg2NQxXsheVymIxQERkRGxoSY04TEBERGThWAwQERFZOA4TEBEZEecMkBqxGCAiMiI2tKRGZlUMqKEiB3izICIiZTGrYoCNLBERUdWZVTFARCSbGnoo+eBEZbEYICIyIja0pEZcWkhERGThWAwQERFZOLMaJlDDWB2gjm5ENfwu1fB7JCJSA7MqBtg4GA9/l0QPhoU0qZFZFQNERLKxoSU14pwBIiIiC8digIiIyMKxGCAiIrJwnDNABnESFBGR5TCrYkANDRigjkZMDRmJiMg4zKoYYANGRLKp4aGE90oqy6yKASIi2djQkhpxAiEREZGFYzFARERk4VgMEBERWTgWA0RERBaOxQAREZGFM6vVBGpY0gNwtjERESmLWRUDbGSJiIiqzqyKAfYMEBERVR3nDBAREVk4s+oZIONRQy8Le1iIiIyDPQNEREQWzqx6BvikaDz8XRIRWQ72DBAREVk4FgNEREQWjsUAERGRhWMxQEREZOHMagIhEZFsXJZLasRigIjIiNjQkhqxGCAiMiL2DJAamVUxoIaLEOCFSGTOeH2TGnECIRERkYUzq54BVuRERERVx54BIiIiC2dWPQNERLKpYe4Se1GpLBYDRERGxIaW1IjDBERERBaOxQAREZGFYzFARERk4ThngIjIiDiBkNTIrIoBNVyEAC9EInPG65vUyKyKAV6EREREVcc5A0RERBaOxQAREZGFYzFARERk4cxqzgARkWxqmMjM+VVUFosBIiIjYkNLasRhAiIiIgvHngEiIiPiMAGpEXsGiIiILBx7BoiIjIhP3aRGLAaIiIyIwwSkRiwGiIiMiA0tqRGLATKITzdERJaDxQAZxIaW6MGwkCY14moCIiIiC8eeASIiI+JTN6kRiwEiIiPiMAGpEYsBIiIjYkNLasQ5A0RERBaOPQNkELs6iYgsB4sBMogNLRGRBRGS5Obmivfff1/k5ubKinBfzGg8asjJjMajhpzMaDxqyMmMFdMIIYSMIuTWrVuoVasWsrKy4OLiIiPCfTGj8aghJzMajxpyMqPxqCEnM1aMEwiJiIgsHIsBIiIiC8digIiIyMJJKwbs7Ozw/vvvw87OTlaE+2JG41FDTmY0HjXkZEbjUUNOZqyYtAmEREREpAwcJiAiIrJwLAaIiIgsHIsBIiIiC8digIiIyMKxGCAiiyCEQHp6OnJzc2VHIVIckxUDvBCJzFNBQQFCQ0ORmpoqO0qFhBBo3Lgxzp8/LzuK2cjPz8fp06dx79492VEqlJSUhG3btuHu3bsAiv8WSJdJiwE1XIihoaG4ffu23vt37txBaGiohESG7dmzx+AFeO/ePezZs0dCIn07d+6UHYFMwMbGBlFRUbJj3JeVlRUCAgKQkZEhO8p97d27F8OGDUOHDh1w8eJFAMDatWsRFxcnOVmxnJwcjBo1Co6OjmjWrBnS09MBABMnTsS8efMkp/tHRkYGunfvjocffhi9e/fGpUuXAACjRo3CtGnTJKdTFpMVA2q5ENesWaOtHku7e/cuIiMjJSQyrFu3bsjMzNR7PysrC926dZOQSN/TTz+Nhx56CLNnz1Z0EajkG++dO3cwbtw4eHl5wd3dHUOGDMG1a9dkx9LTt29f/PTTT7Jj3Ne8efPwxhtv4NixY7KjlCsqKgohISFwcHDAoUOHkJeXB6D42p4zZ47kdMXefvttJCYmYteuXbC3t9e+3717d6xfv15iMl1TpkxBjRo1kJ6eDkdHR+37gwcPxtatWyUm05WQkICjR49qv/7555/Rt29fvPPOO8jPzzdNCFMekbh582bRuXNncfToUVP+2ErJysoSN2/eFBqNRiQlJYmsrCztKzMzU6xZs0bUr19fdkwtjUYjrl69qvf+6dOnhbOzs4RE+q5duyYWLFggWrVqJWrUqCF69uwp1q9fL/Ly8mRH09q4caNwcHAQo0ePFnZ2diI5OVkIIcSnn34qevXqJTmdEFOmTBE1a9YUr7zyipg8ebJwd3cXffv2lR1Lz6xZs4Srq6sYMGCAmDNnjli8eLHOSylcXV2Fra2tsLKyEvb29sLNzU3npQStW7cWa9asEUII4eTkpP2bTEhIEPXq1ZMZTcvb21scOHBACKGb8ezZs4q5/wghRL169cThw4eFELo5k5OTRc2aNWVG09GuXTuxceNGIURxNnt7e/HCCy+Ixo0bi8mTJ5skg0l3IHRzc0NOTg7u3bsHW1tbODg46Hxu6EnXVKysrKDRaMr9XKPRICIiAuHh4SZMpa9///4AiivHp59+WmfbysLCQhw5cgSPPPKIoqpeoLjyXbVqFdatWwcAePHFFzFq1Ci0atVKaq42bdpgypQpGD58OJydnZGYmAh/f38cOnQIvXr1wuXLl6Xm8/Pzw/z58zFw4EAAwP/+9z+0b98ed+/eRY0aNaRmK83Pz6/czzQaDVJSUkyYpnxr1qyp8POXX37ZREnK5+joiBMnTsDX11fnbzIlJQWBgYGKmHfl6OiIY8eOwd/fXydjYmIiunTpgqysLNkRAQDOzs5ISEhAQECATs74+HiEhIQopqe6Vq1aSEhIwEMPPYSPPvoIO3bswLZt27Bv3z4MGTLEJD2rJr2bLFq0yJQ/rkp27twJIQSCgoIQFRWF2rVraz+ztbWFj48PGjRoIDFhsVq1agEonoPh7OysU1DZ2tqiffv2GDNmjKx45Wrbti08PT1Rp04dzJs3D19//TU+++wzdOjQAV988QWaNWsmJdfp06fRpUsXvfdr1aqFmzdvmj5QGRcuXECnTp20Xz/66KOwsbHB33//DW9vb4nJdCl98mAJJTT29+Pp6YmkpCT4+vrqvB8XFwd/f385ocpo164dfv31V0ycOBEAtA9SK1asQIcOHWRG0/Hkk08iMjISs2bNAlCcs6ioCPPnz1fMcCpQfD8vKioCAPz+++/4z3/+AwBo1KgRrl+/brIQVMq5c+dEYWGh7Bj39cEHH4js7GzZMe4rPz9f/PDDD6JXr16iRo0aon379uKrr74S2dnZIjU1VQwdOlQ0bdpUWj4/Pz+xfft2IYRuN+KaNWuk5iphZWWlNxzk7OwsUlJSJCWqWF5enjh16pQoKCiQHeW+7t69qzMcmJWVJTuSEEKIOXPmiMDAQPHHH38IZ2dnsXfvXvHNN98Id3d3sWTJEtnxhBBC7N27Vzg5OYmxY8cKe3t7MXnyZNGjRw9Rs2ZNER8fLzue1tGjR4WHh4d4+umnha2trXj++edF06ZNRb169URSUpLseFrdunUTw4cPF5GRkcLGxkacPXtWCCHErl27hI+Pj0kymLwYSEpKEuHh4WLIkCHiypUrQgghoqOjxbFjx0wdpVw3btwQ27ZtE2vXrhVr1qzReVHlvfbaa6JOnTqidu3aYvLkyQbnily6dEloNBoJ6Yop/car0WhEixYtRJs2bbQva2tr0axZM533ZLtz544IDQ0V1tbWwtraWltUvfbaa2Lu3LmS0/0jOztbTJgwQbi7uwsrKyu9lxIUFRWJ2bNni5o1awqNRiM0Go2wt7cX7777ruxoOpKSksTo0aPFY489Jpo2bSqGDh0qjhw5IjuWnps3b4rZs2eLgQMHil69eonw8HDx999/y46lIzExUTRv3ly4uLiIDz74QPv+a6+9Jl544QWTZDDpnIHdu3ejV69e6NSpE/bs2YOTJ0/C398f8+bNQ3x8PDZu3GiqKOXasmULhg4diuzsbLi4uOjMI9BoNFLnNZR25coVhIWFITY2FlevXtVbN1tYWCgp2T+Cg4MxevRo9O/fv9wjOe/du4d9+/aha9euJk5XTAiBOXPmYO7cucjJyQFQfIxoWFiYtmtRpoiIiEp93/vvv1/NSSo2efJk7Nu3D4sWLcLTTz+NI0eOwN/fHz///DM++OADHDp0SGq+EhMmTMDOnTsxa9YsvPTSS1i2bBkuXryI5cuXY968eRg6dKjsiFr5+flISkpCdnY2AgMD4eTkJDsSmVhubi6sra1hY2NT7T/LpMVAhw4dMHDgQEydOlVnMseff/6J/v3748KFC6aKUq6S9ahz5szRWYqiNL169UJ6ejpee+011K9fX2/y43PPPScp2T/27NmDjh076k10u3fvHvbv329wrF4W3nj/HR8fH6xfvx7t27fXubaTkpLQtm1b3Lp1S3ZEAIC3tzciIyPx1FNPwcXFBQkJCWjcuDHWrl2LdevWITo6WnZEREZG4rHHHkPTpk113s/NzcWGDRswfPhwScl0FRYW4scff8TJkycBAIGBgXjuuecUNbEVAG7cuIGVK1fq5Bw5cqTOvDAluHnzJjZu3Ijk5GS88cYbqF27NhISElCvXj14eXlVfwCT9D/8v5o1a2rHOkuPz6ampgo7OztTRimXo6OjNpeSOTk5iUOHDsmOUSErKyvtUFBp169fV0yXbGnp6ekiPT1ddowquXv3rvjvf/8rO4ZwcHDQXjelr+3Dhw8LFxcXmdF01KxZU6SlpQkhhPDy8hIHDx4UQgiRkpKimKVmGo1GODk5aZealbh8+bJirptjx44Jf39/4ejoqB2qqlmzpvD19VXU0vHdu3cLFxcX0ahRI9GvXz/Rr18/4e3tLVxcXMTu3btlx9NKTEwUdevWFY0bNxY1atTQXj/h4eHipZdeMkkGk55N4Orqqt0BqrRDhw6ZpvKphJCQEMTHx8uOcV+NGjVS/JaaQgiDyzUzMjJQs2ZNCYn03bt3DzNmzECtWrXg6+sLX19f1KpVC++++y4KCgpkxwMAXLt2Db/88gtiYmK0wz8FBQVYvHgxfH19FbHjW8ns8hJKnV3u7++vXfnQpEkTbNiwAUDx8KCrq6vEZLoiIiLw0ksv4YMPPpAdxaDRo0ejWbNmuHDhAhISEpCQkIDz58+jZcuWeOWVV2TH05owYQIGDx6M1NRUbNq0CZs2bUJKSgqGDBmCCRMmyI6nNXXqVIwcORJnz57V2cSpd+/epttR1iQlx/+bNm2a6Ny5s7h06ZJwdnYWZ8+eFXFxccLf319n0oSp/fzzz9rXihUrhLe3t3j//ffFxo0bdT77+eefpWUsa9u2baJnz54iNTVVdhQ9JRW4lZWV6N27t/brfv36iT59+ghfX18REhIiO6YQQoixY8cKDw8P8cUXX4jExESRmJgovvjiC+Hp6SnGjh0rO57Yu3evqFWrltBoNMLKyko8/vjj4vjx4yIgIEA0bdpUfP755yInJ0d2TNXMLl+wYIF2E6Tt27cLe3t7YWdnJ6ysrMSiRYskpyum0WjElStXxIEDB4Snp6cYMGCAyMnJUVTPgL29vcFJ30ePHhX29vYSEhlmb28vTp06pff+qVOnFJXTxcVFu7qhdM/auXPnTNZrbtJiIC8vT4wePVrUqFFDaDQaYWNjI6ysrMSwYcPEvXv3TBlFR8mM3fu9lHIhCqG7k5qTk5OidlIbMWKEGDFihNBoNGLw4MHar0eMGCFeeeUVMWfOHHHt2jWpGUu4uLiI6Ohovfd//fVXRXRvd+3aVbzwwgvi6NGjIiwsTGg0GvHwww+LH374QXY0PWqZXV7auXPnRFRUlEhMTJQdRav08FpaWppo1aqVaN26tfjjjz8Ucw9q2bKliI2N1Xs/NjZWNG/eXEIiwzp27Ch+/PFHvfd//PFH8cQTT5g+UDnc3d1FQkKCEEK3GIiJiRENGzY0SQaTTiAskZ6ejmPHjiE7Oxtt2rRBQECAqSOonhp2UouIiEBYWJhihgQM8fDwwO7du/Uma508eRJdunSRfg5AnTp1sHfvXgQGBuLu3btwcnLCpk2bFDFBVO1yc3N1umSVwsrKCpcvX4aHhweA4kOBhg4ditjYWNy5c0cRK4Wio6Px5ptv4oMPPkD79u0BAH/88QdmzpyJefPmoXPnztrvdXFxkRUT69evx5tvvomJEyfq5Fy2bBnmzZunc923bNlSVkyMHj0aGRkZ2LBhA2rXro0jR47A2toaffv2RZcuXUyyYZ+UYoBIKWbOnIlTp05h1apV2uWPeXl5GDVqFAICAqQv2SvbMDg7O+Pw4cN46KGHpOYCgFu3bmlv9PdbLSCzQSitsLAQc+bMwRdffIErV67gzJkz8Pf3x4wZM+Dr64tRo0bJjoiIiAi88cYbequZ3n//fezZs0cRp4FaWf0z3axkfkhJU1L6a41GI7V4KZ3TEI1Go4icWVlZeP755xEfH4/bt2+jQYMGuHz5Mjp06IDo6GiTPFBVezEwdepUzJo1CzVr1sTUqVMr/N4FCxZUZ5RKWbJkicH3NRoN7O3t0bhxY3Tp0gXW1tYmTqYvOTkZq1atQnJyMhYvXgwPDw/89ttv8Pb2lra9b9u2bREbGws3Nze0adOmwvMeEhISTJjMsH79+iE2NhZ2dnbacxISExORn5+P4OBgne/dtGmTyfNZWVlhx44d2mVQHTt2xIYNG9CwYUOd75PxVGNtbY1Lly7Bw8Oj3LM9lHCjLW3mzJlYs2YNZs6ciTFjxmj311+/fj0WLVqEAwcOyI6oCrt27arw2i5N1h4iAJCWllbp7/Xx8anGJJUTFxeHI0eOIDs7G23btkX37t1N9rOrfUHooUOHtLOyExISyv0DquwfVnVbuHAhrl27hpycHLi5uQEoXqfq6OgIJycnXL16Ff7+/ti5cycaNWokLWfZDZw+/PBDeHh4IDExEStXrpS2gdNzzz2nfcLu27evlAxV4erqigEDBui8J/Pf1ZDg4GCdlSMl+5bLfqopXaQo4Wm1MiIjI/Hll18iODgYY8eO1b7fqlUrnDp1SlquzZs3o1evXrCxscHmzZvL/T6NRoNnn33WhMkMe+qpp2RHqJS6desqepiyrM6dO+sMsZhStfcMHDlyBM2bN79vd41SrFu3Dl9++SVWrFih7YpNSkrCq6++ildeeQWdOnXCkCFD4OnpKXXHRDVs4ET/XmWfbGQ81fTv3x+rV6+Gi4sLIiMjMXjw4HJ3mlQKBwcHnDp1Cj4+PjrXzYkTJ/D4448jOztbSq7Sw0EV3SuV0svi5+eHkSNHYsSIEYo6MKssJycnDBo0CKGhodIa2fKU1wttyKRJk6oxyf+r7hmKpWfG+vn5ievXr1f3j/xX/P39DW7mk5CQIPz8/IQQQuzbt094enqaOJkuNWzgpAbvvfeeOHfunOwYqmRjY6Pd4728DaaUpm3btmLt2rVCCN3rJiIiQnTu3FlmNFVZuHChaNWqlbC2thbdu3cX69atE7m5ubJj6fnxxx/Fc889J2xsbERAQICYO3euuHjxouxYQgghfH19K/UqaXeqW7UPE7i6uiI1NRUeHh44d+6c9phGpbp06RLu3bun9/69e/e0Z9s3aNAAt2/fNnU0HSUbOJU9R172Bk5ubm6VHvJRwjkPP//8Mz788EN07doVo0aNwoABAxT1dJuenl6p75PxdNakSRO8/fbb6NatG4QQ2LBhQ7kTBWVvoSv+fzjlvffew8svv4yLFy+iqKgImzZtwunTpxEZGYlffvlFakY1ef311/H6668jISEBq1evxsSJEzF+/Hi8+OKLCA0NRdu2bWVHBFA8VNm3b19cu3YNa9euxerVqzFjxgyEhIQgNDQUffr0kbZ9suKO/a7uamPMmDHCzs5O+Pr6CisrK+Ht7S38/PwMvpSgd+/eom3btto1n0IU9wo8+uij4plnnhFCCLF582bpa2mVuoHT6tWrK/1SioSEBDFx4kRRt25d4erqKsaOHSv+/PNP2bGEEELnRL3S+12Ufk/W2vN9+/aJJ554QtStW1dYWVmJWrVqCVdXV72X7H0vhBCiQ4cO2mNh9+zZI7p37y7c3d2Fg4OD6NSpk9i2bZvkhELs379fbNmyRee9NWvWCF9fX+Hu7i7GjBmjyKdvIYqPKl+0aJF2A6dWrVqJlStXiqKiItnR9CxZskTY2dkJjUYj3N3dxYwZM8SdO3dkx5LOJEsLt27diqSkJEyaNAkzZ86Es7Ozwe+bPHlydUe5r8uXL+Oll15CbGys9qSoe/fuITg4GGvXrkW9evWwc+dOFBQUoGfPntJy5ufnY8KECVi9ejUKCwtRo0YNFBYW4sUXX8Tq1asVsdpBbQoKCrBlyxasWrUK27ZtQ5MmTTBq1CiMGDECtWrVkpKpRo0aaNiwIUaMGIFnn3223KeYkpUQspRdAqk0gwYNQnR0ND766CNFbUNbWq9evfDUU0/hrbfeAgAcPXoUbdu2xYgRI9C0aVP897//xauvvqqoLYoLCgrw448/YtWqVdi+fTvat2+PUaNG4cKFC1i2bBmCgoLw3XffyY6JK1euYM2aNVi9ejXS0tLQr18/bc6PPvoIDRo0QExMjNSMFy5cwObNm5Geno78/Hydz0yy0s6UlceIESPErVu3TPkjH9jJkye1WxAb2s5SKdLT08Wvv/4q1q9fL86cOSM7jsjKytL574peSpOXlye+//570bNnT1GjRg3RpUsX0bhxY+Hs7Cy+//57KZkuXbok5s2bJx555BFRr149MW3aNHHixAkpWSpy7tw5RT4FlrZhwwbh4eEhunfvLs6fPy87jh5PT0/x119/ab9+5513RKdOnbRfb9iwQTRt2lRGNK01a9aI3Nxc8b///U+89tprok6dOsLd3V1MmzZNnDx5Uud7ZW5NHBERIe7cuSOioqLEf/7zH2FjYyNatWolPv30U3Hjxg2d701KShI2NjZScpb4/fffhaOjo2jevLmoUaOGaN26tXB1dRW1atUS3bp1M0kGkxYDZDwlf+xl5eTkiIiICAmJipWeSFa2S1sJXduGxMfHiwkTJojatWuL+vXri7feekvbpSxEcbeih4eHxITF9u7dK0JDQ4Wzs7N44oknxJdffikKCwul5UlMTNT+/JJzHcp7KcXVq1fFwIEDhaurq5g4caKYMmWKzksmOzs7nVMzO3XqJGbPnq39OjU1VTg5OcmIplVyfVtZWYmQkBCxYcMGkZ+fb/B7s7OzxYgRI0ycsFhJThcXF/HKK69UOOyXk5MjdWhVCCEee+wx8d577wkh/pnYevv2bdGnTx/x2WefmSRDtQ8TlF5+1L9//wq/V8amLoD6NkYCdDd8KS0jIwMeHh7Slh/t3r0bnTp1Qo0aNbB79+4Kv1fmZiQlv7/g4GCcOnUKPXv2xJgxY/Dss8/qDbFcv34dHh4eipn8euXKFbzwwgvYvXs3rl27Ju1c9rLL4Ur2PSghex8EQwoLCzFz5kzMmTMH7du31xl20Wg02LFjh7RsPj4+WLt2Lbp06YL8/Hy4urpiy5Yt2s2vjh49iq5du0qdeFvyb3737l1FbNJTnpKcTk5Oejs5KlHpnUXd3NwQFxeHZs2aITExEc899xzOnTtX7RmqfRplrVq1tLPLXVxcFLO5UGmlN0Y6dOhQud+npOyinOOBExMTpTUOgG4DL7Oxv5+SRqtkDXJFKzDq1q2riEJg//79+Prrr/HDDz/gkUcewbJly6Qeu5uamgp3d3ftfyvd8ePHMXz4cGRmZiImJgbdunWTHUlH7969MX36dHz00Uf46aef4OjoiCeffFL7+ZEjRxSxDbVGo1F0IVBCo9GoohAAgJo1a2rnCdSvXx/JycnaXWSvX79ukgw8m0BlSpbuZWVl6RVXhYWFyM7OxtixY7Fs2TKJKf9x48YNrFy5EidPngQABAYGYuTIkVILFkD5E95KXLp0CZGRkVi1ahVu3LiBoUOHIjQ0FM2bN5cdTceePXvQsWNHvQmO9+7dw/79+9GlSxdJyYrNmzcPH3zwAV588UUsXry43EnMMl2/fh39+/dHXFwcnJycsGbNGvTr10/7eXBwMNq3b48PP/xQWkYrKys0b978vsvxZG81bmVlpfMgWh4lLG8GipdAPvPMMxgzZgzCwsLw888/Y8SIEdi0aRPc3Nzw+++/V3sGkxYDQUFB2LRpk97TzK1bt9C3b1+pXXRlJSUlITk5GV26dIGDg0O5T+KmtmbNGgghEBoaikWLFunMcre1tYWvry86dOggMeE/9uzZg2effRa1atVCu3btAAD/+9//cPPmTWzZskVqA2FlZYXZs2fDycmpwu8zyc5fFbCxsYGXlxdefvll9OnTR7vCpSyZJ64Byh22KlG/fn18+eWXitjK936ysrLg5OSkN1yVmZkJJycn2NraAiiefd6gQQOT7u5qZWWFadOm3fe6UcIBX2Xvj4Yo4XRXAEhJSUF2djZatmyJO3fuYNq0adi/fz8CAgKwYMECk/TEmLQYKO9p7OrVq/Dy8tJ21cuUkZGBQYMGYefOndBoNDh79iz8/f0RGhoKNzc3fPLJJ7IjAigem+/YsWO5jYMStGjRAh06dMDnn3+uvbEVFhZi/Pjx2L9/P44ePSotm5WVFRo2bFjhEkyNRoOUlBQTptJX0elwpd+X3dhaWVnhypUr2mGDEmfOnEG7du3ue6phdcvIyECdOnUq/f0tWrRAdHS04s6pKM3FxQWHDx+Gv7+/yX6mWnrU1JJTSUyy9dKRI0e0/33ixAntTn5AceOwdetWqbvmlTZlyhTY2NggPT1d56zrwYMHY+rUqYopBrp27YqioiKcOXMGV69e1RvTlt0tCxT3rmzcuFGnwbW2tsbUqVMRGRkpMVmx+Ph4xd8slD4WXzIpWKPRYMSIETq7NxYWFuLIkSPo2LGjrHhaVSkEAODcuXOKeDipiIwRXiX0jlaGWnIakpubi/Xr1yMnJwc9evRA48aNTfJzTVIMtG7dGhqNBhqNBkFBQXqfOzg44NNPPzVFlPuKiYnBtm3b9I6IDQgIqNJxmNXtjz/+wIsvvoi0tDRFPikCxccZnzx5Eo888ojO+ydPnpS+SY5abhZV7R4cP348Zs6cibp161ZTIl0l3bBCCDg7O8PBwUH7ma2tLdq3b48xY8aYJAtVP7VMMatqThlDLkDxSraCggJt+5efn48OHTrg+PHjcHR0xBtvvIHt27ebZOjXJMVAamoqhBDaU/VKdyXa2trCw8NDMTvm3blzx+AM1MzMTEXtWT927Fi0a9cOv/76K+rXr6+Yxq10L9CkSZMwefJkJCUloX379gCKi5hly5Zh3rx5siICUM9Nraq++eYbhIWFmawYWLVqFQDA19cXYWFhqjoulqqu9AqSypAxlAGgyqt/AgMDpeSMiYnBnDlztF9/++23SEtLw9mzZ+Ht7Y3Q0FDMnj0bv/76a/WHMcluBirSq1cv8e677wohijd/SElJEYWFhWLgwIFiwIABktP9w9HRUWdjHKUo2VCoZB/98l6yNx364IMPqrQf+bhx48S1a9eqMZFxlD6Jjx6cGn6PzGg8snKWnCtTYsiQIWLMmDHarw8dOiTq169vkiwmP67p7Nmz2Llzp8Fx7vfee8/UcfTMnz8fwcHBiI+PR35+Pt58800cP34cmZmZ2Ldvn+x4Wk888QSSkpJMNp5UWUof4y5R1dnOpn7iVpsrV64gLCwMsbGxuHr1ql7PixKGrcyNUnoD6cFZWVnpXCt//PEHZsyYof3a1dUVN27cMEkWkxYDX331FcaNG4e6devC09NT54+55HhR2Zo3b47Tp09j6dKlcHZ2RnZ2Nvr3748JEyagfv36suNpTZw4EdOmTcPly5fRokULvVUFspaaqWEzkgdRtnEjXSNGjEB6ejpmzJihqGErc8a/SfVr2rQptmzZgqlTp+L48eNIT0/X2QwrLS0N9erVM0kWkxYDs2fPxocffqg9lUtJXn75ZQQHB+Opp56Ct7c33n33XdmRKjRgwAAAQGhoqPY9JWz/unnzZvTq1Qs2NjbYvHlzhd/bp08fE6Wi6hYXF4e9e/eidevWsqNUKDIyEoMHD9ab/5Ofn4/vv/8ew4cPBwAsX77cZDfhskJDQw1ujHTnzh1MnDgRX3/9NYDilVkNGjSQEZGM5M0338SQIUPw66+/4vjx4+jduzf8/Py0n0dHR+Pxxx83SRaT7jMgazJJZTz11FM4ePAg8vPz4evri27duiEoKAhBQUHw9PSUHU/P/VY2yHpCL7tffXmUsuKhspydnZGYmKjIv93SZOUMDAzEt99+izZt2pj051aV0jdHAsrPeP36dXh6euLevXuSklWdku/5pcnMGRsbi19++QWenp6YOHGizgT2iIgIdO3aFU899VS15zBpz8DAgQMRExODsWPHmvLHVsquXbuQl5eH/fv3Y9euXdi1axe++eYbFBQUICAgQFscDBw4UHZUAMrtji89D0QJ+/lbmmHDhsHFxcXkP3fRokWYPn06li9fDl9fX5P//MoS5ewkeuHChfvuVlfdbt26BVF8kixu374Ne3t77WeFhYWIjo5W/L4YZallKENmzuDgYO1hVGWVndtUnUuHTdozMHfuXCxYsADPPPOMwXFu2Vu/lpWbm4v9+/fjt99+w5dffons7GxFPDmUSE5OxqJFi3T2/Z88ebIiDjMpz82bN6UervOglNAzkJubiyNHjhicfCt7yMXNzQ05OTm4d+8eHB0d9a5t2XvAt2nTBhqNBomJiWjWrJnO3vqFhYVITU3F008/jQ0bNkjLWHLyY3k0Gg0iIiIQHh5uwlT/TlxcHB577DFpy7IrO+Ry/vx5NGjQQDFL3MtTnT0YJi0GSo+F6AVRwNavJfLz83HgwAHs2rULO3fuxMGDB9GgQQN07dpV+8cj27Zt29CnTx+0bt0anTp1AgDs27cPiYmJ2LJlC3r06CE5IfDRRx/B19cXgwcPBlDcMxQVFYX69esjOjpa+sZDVTFu3DjMmjVL2mqCrVu3Yvjw4QZPMFPCkMuaNWsq/Fz2HvARERHa/y27t37JmR4DBgzQ7vsvw+7duyGEQFBQEKKionQO87K1tYWPj49i5ggUFhZi9erV2tUjZYtTpZwzY05DLkD1PpTw1ML/t2fPHp3G39vbG127dkXXrl3RpUsXvR0JZWvTpg1CQkL0Nu+ZPn06YmJipJ8aBhQXf99++y06duyI7du3Y9CgQVi/fj02bNiA9PR0xMTEyI4IQNlP3CUCAgLQs2dPvPfee9ImtpmDNWvWYPDgwTpd8EqTlpYGb29vRa/IeO2117B69Wo888wzBlePLFy4UFKyYiVDLm5ubjh79qzORkmFhYXYsmULpk+fjr///ltiyqqr1h5Kk+xmUEZeXp44deqUKCgokPHjDdJoNMLHx0d89tln4vLly7Lj3JednZ04c+aM3vunT58WdnZ2EhLps7e3F+np6UIIISZNmiReeeUVIURxRldXV5nRtH777Tfh7u6uyI2RSnN2dhZJSUmyY1QoKSlJhIeHiyFDhogrV64IIYSIjo4Wx44dk5xMX15enjh//rxIS0vTeSnFnj17xNChQ0WHDh3EhQsXhBBCREZGir1790pOVqxOnTri119/lR2jXCXXb3kva2trMXv2bNkxq6w6N0cy6UbMOTk5GDVqFBwdHdGsWTOkp6cDKF4zL3t72jfffBOenp54/fXX0aNHD0ycOBFRUVEGu2WVwN3dHYcPH9Z7//Dhw4qZZOTm5obz588DKO7m7t69O4DiyTqyu7VLTJw4EQMHDsSlS5dQVFSk81JKRgB4/vnnsWvXLtkxyrV79260aNECBw8exKZNm5CdnQ0ASExMlH6cbWlnz57Fk08+CQcHB/j4+MDPzw9+fn7w9fWtcBjTlKKiohASEgIHBwckJCQgLy8PQPHRxqW3rpXJ1tZWcRuelbZz507ExsZCCIGNGzdix44d2ldcXBzS09NVNffCJKqlxCjHpEmTxKOPPir27t0ratasqa1wfvrpJ9G6dWtTRinX7du3RXR0tHjzzTfF448/LmxsbESzZs3E+PHjxQ8//CA7nlZERIRwdXUV8+bNE3v27BF79uwRc+fOFa6urmLmzJmy4wkhhJgwYYLw8fER3bt3F3Xq1BG3b98WQgixbt060aZNG8npiqnhiVsIIe7cuSN69+4tXn75ZfHxxx+LxYsX67xka9++vfjkk0+EELpPLwcPHhReXl4yo+no2LGj6NKli4iOjhaHDh0Shw8f1nkpQevWrcWaNWuEELq/y4SEBFGvXj2Z0bQ+/vhjMX78eFFUVCQ7SoXOnTun+IxVUZ09AyYtBry9vcWBAweEELr/p86ePSucnZ1NGaXSMjIyRHh4uHBxcVFUt3FRUZFYsGCB8PLy0nZre3l5iUWLFinmjz8/P1/897//FZMmTRIJCQna9xcsWCC++uoricn+MXLkSLFixQrZMe5rxYoVokaNGsLJyUn4+PgIX19f7cvPz092PFGzZk2RkpIihNC9tlNTUxUzbCVE8ZkeJ0+elB2jQg4ODiI1NVUIofu7TE5OVszvsm/fvqJWrVrCz89P/Oc//xH9+vXTeSmJ0odchBAiLS3N4H27qKhIZ/hq7Nix1XZGikn3Gbh27ZrBLuw7d+4oZrJMUVER/vrrL+1eA/v27UN2dja8vb21Z7crgUajwZQpUzBlyhTcvn0bAPSWz8hmY2ODsLAwvfenTJkiIY1hS5cuxcCBA7F3715FL3cNDw9HREQEpk+fbvJjVivD1dUVly5d0utqP3ToELy8vCSl0hcYGKjYob8Snp6eSEpK0tuvIS4uTjGb97i6uqJfv36yY9xXVFQUXnrpJQwdOtTgkEt0dLTkhMX8/PwMrnrIzMyEn5+fdsjy888/r74Q1VJilOPJJ58US5YsEUL8cyKgEEK89tprIiQkxJRR9Hz00UeiV69ewsXFRWg0GtGwYUMxbNgwsXLlSm1OJcjJyRE///yzuHXrlt5nWVlZ4ueffxa5ubkSkhX7+eefRX5+vva/K3opgdKfuEu4ubkpejhj2rRponPnzuLSpUvak9ji4uKEv7+/+OCDD2TH04qNjRUdOnQQO3fuFNevXxdZWVk6LyWYM2eOCAwMFH/88YdwdnYWe/fuFd98841wd3fX3j+pctQw5CJE8YTHq1ev6r1/7tw54ejoaJoMQphuaWFcXBx69eqFYcOGYfXq1Xj11Vdx4sQJ7N+/H7t378ajjz5qqih6GjRogKeeegrdunVDt27dFDs5ZvHixdi8eTNiY2MNft69e3f069cPEyZMMHGyYmrbjtjT0xOTJk1S7BN3iSlTpsDd3R3vvPOO7CgG5efnY8KECVi9ejUKCwtRo0YNFBYW4sUXX8Tq1asVs5lLyb9x2Z5IIflMj7JZ5syZg7lz5yInJwcAYGdnh7CwMMyaNUtyOl3Xrl3D6dOnAQCPPPKIzhI+JXB0dMSJEyfg6+ursywvJSUFgYGByM3NlZpv6tSpAIrv62PGjNHZiriwsBAHDx6EtbW1SU7MNekwQefOnXH48GHMmzcPLVq0QExMDNq2bYsDBw6gRYsWpoyip6rrTatzW8iKfPvttzpHXJb1+uuvY+bMmdKKAbVtR5yfn4/BgwcruhAAim8M8+fPx7Zt29CyZUu94YwFCxZISlbM1tYWX331FWbMmIFjx44hOzsbbdq0QUBAgNRcZe3cuVN2hPvSaDQIDw/HG2+8gaSkJGRnZyMwMFBnoyTZSnbwi4yM1F7n1tbWGD58OD799FOdRk0mpQ+5HDp0CEBxAXj06FGdTa9sbW3RqlUrg0Ot1YGbDj0gWQdbuLm5ITExEd7e3gY/T09PR6tWrUx2BrYhzz//PEaPHo2QkBDFzAUpj9KfuEuUPta0LI1Go5gd38gyvPrqq/j999+xdOlS7Q6ocXFxmDRpEnr06FG9Y9tVMHfuXHzzzTf4+uuv0aNHD0RHRyMtLQ1TpkzBjBkzMHHiRNkRAQAjR47E4sWLpZwrUqLaewZu3bpV6e+V+YuoKlk11L1793Dt2rVyi4Fr165J32Lzxo0beOaZZ9CgQQOMHDkSI0aMUEQVbojSn7hLKPGJtqSLszKU8nsEgL1792L58uVISUnBDz/8AC8vL6xduxZ+fn7o3LmzlExVmZy8adOmakxSOVFRUdi4caPOaXq9e/eGg4MDBg0apJhiYPr06SgqKkJwcDBycnLQpUsX7ZCLUgoBAFi1ahUAICkpCcnJyejSpQscHBzKPVirOlR7MeDq6lrp/zNKGK9TumbNmuH3338vd35FTEwMmjVrZuJUumJjY5GWloZVq1YhMjISH374Ibp27YrRo0djwIAB0g4tMeTo0aPaY3ePHTum85kSezVk3izKKuniLJGQkIB79+7hkUceAQCcOXMG1tbWUucClaXU2eWyT0ysqpycHIPbYnt4eGjnOSiBGoZcgOJVAwMHDsTOnTuh0Whw9uxZ+Pv7Y9SoUXBzc8Mnn3xS/SGqe4birl27tK/Vq1cLT09PMX36dO2M8unTp4v69euL1atXV3cUo6rOzR8qsnz5clGzZk2xZcsWvc82b94satasKZYvX27yXBWJjY0VQ4cOFY6OjsLNzU2MHz9exMfHy46lKtevXxdBQUHabVZL/vZGjhwppk6dKjmdEJ988ol49tlnRWZmpva9zMxM8dxzz4mPP/5YYjJdapldrnRBQUFi4MCB4u7du9r3cnJyxMCBA0VwcLDEZOr00ksviZCQEHH+/Hmdv8utW7eKwMBAk2Qw6ZyB4OBgjB49Gi+88ILO+9999x2+/PJLRW+3WpbMI22HDRuG7777Dk2aNNE+hZ06dQpnzpzBoEGDsG7dOpNnqozbt2/ju+++wzvvvIOsrCzpwxmlKemJ25Dhw4fj6tWrWLFiBZo2bar929u2bRumTp2K48ePS83n5eVlsFfq2LFj6Nmzp2IOhFH67HIACAoKwqZNm/SO+r516xb69u2riPkhx44dQ0hICPLy8rSnjyYmJsLe3h7btm2T2juptiEXoHii47Zt29CqVSu9v8uWLVtqt/euTiZdTXDgwAF88cUXeu+3a9cOo0ePNmUUVfvmm2/Qp08ffPfddzhz5gyEEHjkkUcQERGBQYMGyY5nUGpqKlavXo3Vq1cjKytLe06BbBkZGRg0aJDc7rlKiImJwbZt2/ROzwwICEBaWpqkVP+4desWrl27pvf+tWvXtJtiKYHSZ5cDwK5du5Cfn6/3fm5uLvbu3Sshkb7mzZvj7Nmz+Pbbb3Hq1CkAwAsvvIChQ4fCwcFBaja1DbkAxaszDK3AyMzMNN2wqkn6H/7fww8/LN544w2999944w3x8MMPmzLKv1ad20Ia09y5c8WNGzek/Oy7d++KtWvXim7duglra2vh6+srIiIitCcZKoESuucqw8nJSXtKZemcf/31l6hdu7bMaEKI4t+jr6+viIqKEufPnxfnz58XGzduFH5+fmL48OGy42kpeUOfxMREkZiYKDQajdi5c6f268TERJGQkCDmzJkjfHx8pGak6tGrVy/x7rvvCiH+2ZCvsLBQDBw4UAwYMMAkGUxaDPz666/C3t5eNG/eXIwaNUqMGjVKtGjRQtjb2yvqOMy7d++KgwcPii1btihy17yqcHZ2NvnchoMHD4pXX31VuLq6Cnt7e/HCCy+I7du3K+bMhNLq1aunPaCm7D7wNWvWlBlNhxJuFhW5c+eOGDdunLCzs9MeE2trayvGjRsnsrOzZcfTKioqErNnzxY1a9bUnulhb2+v/d3KVPrYXUNHajs6OoqVK1dKy6e23UWFEKJbt24GH4aysrJEt27dTB+oHEePHhUeHh7i6aefFra2tuL5558XTZs2FfXq1TPZzqMm32fg/Pnz+Pzzz7VdS02bNsXYsWPRqFEjU8Yo19atWzF8+HCD+5crZYeyqpAxt8HKygqtWrXCqFGjMHToULi5uZnsZ1eVs7MzEhISEBAQoPO7io+PR0hICDIyMmRHBFA8RhscHIy2bdtix44d6NOnD44fP47MzEzs27cPDz30kOyIAIq7O5OTkwEADz30EGrWrCk5kWH5+fmKm12elpYGIQT8/f3x559/6uzmZ2trCw8PD6k7Oaptd1FAN3NpV69ehZeXFwoKCiQl05eVlYWlS5ciMTER2dnZaNu2LSZMmID69eub5Odz06EyAgIC0LNnT7z33nsGl86ojYxiICEhAW3btq3098vazREoXhv96KOPYtasWXB2dsaRI0fg4+ODIUOGoKioCBs3bjR5pvLIvlkQqcWRI0cAAK1bt8aOHTtQu3Zt7WeFhYXYunUrli9fjnPnzklKqDwmKQZK/mHup2XLltWc5P5cXFxw6NAhxTxp/VsyVz1UlqzdHAH1PHGnp6ejUaNGBlc4pKenl7sJVXWr7Mxtpczazs3NxaeffoqdO3fi6tWreltmJyQkSEr2j8jIyAo/Hz58uImSlC8yMhKDBw/Wm9yWn5+P77//XnpGKysr7bViqIlzcHDAp59+itDQUFNH06psuwiYpm00STFQ8g9T0Y9SStdSaGgoOnXqhFGjRsmOYhRqKAZkZ1TDE7e1tbXBI04zMjLg4eEh7doZOXJkpb6vZIc12YYOHYqYmBg8//zzqFevnl5x9f7770tK9o+yw2oFBQXIycmBra0tHB0dkZmZKSnZP5T691hC6UMuQOXaRcB0baNJlhampqaa4scYhVrOtyfjKHniDg8PN/iZrCfuskQ5+x5kZ2fD3t5eQqJiVW3kL1y4gAYNGkg7GOqXX35BdHS0dj99JTJ0rsjZs2cxbtw4vPHGGxIS6Svv7/HChQuKWNrn4+MDQNmHpSmtXTRJMVDyD1NZMseQ161bh5iYGNjb22PXrl06f/AajUZ1xcCTTz4pfd2vkvn5+ZX7hOPn5yf9Cadk/3+NRoMZM2YYPOK0devWktJVXWBgoLQhIaB4cyRnZ2cpP/vfCAgIwLx58zBs2DDt5GsZ2rRpA41GA41Gg+DgYNSo8U8TUlhYiNTUVDz99NPS8pWl5CGX0u3inj170LFjR53fJ1B8Fs3+/fur3IY+CJNuOlRZ33zzDcLCwqQUA+Hh4YiIiFD8+faV7aaTtde6Wij1ibuEko44NQbZ85U/+eQTvPXWW/jiiy9McoM1pho1akjfybFv374AgMOHDyMkJERnFYatrS18fX0xYMAASen0TZ48WefrskMusuc2lOjWrZvB+3lWVha6detmPsMEVSXzhqGW8+3L+x3l5eXpNBhkmFqeuEtOKxw5ciSWLFmiyqdaJWnXrh1yc3Ph7+8PR0dHvWFAJYzHb968WedrIQQuXbqkc1ywLCVzKnx9fTF48GBFFMwVUcOQC1D+Q0lGRobJlucqshiQ6eWXX8b69esVe779kiVLABQ3YitWrNCpzAsLC7Fnzx40adJEVrwHMmzYMJMfX62WJ+7Ss/Vffvnlcr9PKbP1le6FF17AxYsXMWfOHIMTCJWg5Om7hEajgbu7O4KCghSzPXZFf4tKp5QhF+Cf61uj0WDEiBE6qzMKCwtx5MgRdOzY0SRZWAyUofTz7RcuXAiguBH74osvdGbElnTTGTr/QZbc3FwcOXLE4DKuPn36AICUs8/V8sSthMlY5mT//v04cOCA9nAdJSq5TkrOeig9E14pCgsLsXDhQmzYsAHp6el6ZykooYelIkoYcgH+ub6FEHB2dtaZ32Vra4v27dtjzJgxJsnCYqAMpZ9vXzIDtVu3bti0aZOid/dT8m6OanniVsqSPGORfQ01adIEd+/elZqhIjdv3kR4eDjWr1+v7eJ2c3PDkCFDMHv2bL2TDGWJiIjAihUrMG3aNLz77rsIDw/HuXPn8NNPP+G9996THU9LyUMuwD/Xt6+vL8LCwqTu2KnIHQhlrzsn41Dybo5qWx9vLmRf2zExMYiIiMCHH35ocOmwqYerSsvMzESHDh1w8eJFDB06FE2bNgUAnDhxAt999x0aNWqE/fv3K+IB4KGHHsKSJUvwzDPPwNnZGYcPH9a+98cff+C7776THREA9OZ+lR1yUdJeIrIpshgYN24cZs2aJWU1QQmln28PFK/p3bx5s8FuOtnDGYD57eZI5QsNDcXixYv1hlvu3LmDiRMn4uuvvwZQfDZJgwYNpG34UtI4lL2WS65vmb1Vr7/+OmJjY/H777/rFc+XL19Gz549ERwcrB0qlKlmzZo4efIkvL29Ub9+ffz6669o27YtUlJS0KZNG2RlZcmOqEPJQy5A8RLnitqXlJSUas9g8mECpY4hl1DL+faxsbHo06cP/P39cerUKTRv3hznzp2DEKJK5wJUp+effx67du1iMWAB1qxZg3nz5ukVA3fv3kVkZKS2GJB9IFnJXBEl+umnn7B8+XKDvWienp6YP38+xo4dq4hioGHDhrh06RK8vb3x0EMPISYmBm3btsVff/2lt0WxLGoZcgGKC8HSCgoKcOjQIWzdutVkqx5MWgwoeQy5xJQpU2BjY4P09HRtNx0ADB48GFOnTlVMMfD2228jLCwMERERcHZ2RlRUFDw8PDB06FDFbPrB3RzN361btyCKj0LH7du3dZaaFRYWIjo6Wm/ttExdu3aVHaFcly5dQrNmzcr9vHnz5rh8+bIJE5WvX79+iI2NxRNPPIGJEydi2LBhWLlyJdLT0zFlyhTZ8Socclm9ejViY2MVM+QC6O+HUGLZsmWIj483SQaTDhMoeQy5hKenJ7Zt24ZWrVrpjG+mpKSgZcuWyM7Olh0RAHTG6dzc3BAXF4dmzZohMTERzz33nCJO41q5ciXGjh0Le3t71KlTR283R1N0fVH1Kn0gjCEajQYREREGt3uW5ebNm/jzzz8N9k7K3ITGy8sL69evR+fOnQ1+vnfvXgwePFgRs+DL+uOPP7B//34EBATg2WeflR1HVUMuFUlJSUHr1q1x69atav9ZJu0ZuHLlCqZOnarYQgAoHuMsvQFNiczMTMV0fwHFY3Yl8wTq16+P5ORk7VOFoZ4XGdSymyM9uJ07d0IIgaCgIERFRekcFWtrawsfHx80aNBAYkJdW7ZswdChQ5GdnQ0XFxe9AlVmMRASEoLw8HBs375db+OwvLw8zJgxQzG9fmW1b98e7du3lx1DS01DLhXZuHGjzjVVnUxaDKhhDPnJJ59EZGQkZs2aBaD4BlFUVIT58+ejW7duktP9o3379oiLi0PTpk3Ru3dvTJs2DUePHsWmTZsUc1GqZTdHenAl3e6pqanw9vZW3CTbsqZNm4bQ0FDMmTPHYNEv08yZM9GuXTsEBARgwoQJaNKkCYQQOHnyJD777DPk5eVh7dq1smMCAObOnYt69erpHQH89ddf49q1a3jrrbckJSumpiEX4J8zH0oIIXD58mVcu3YNn332mUkymHSYICcnBwMHDoS7u7tix5DVcr59SkoKsrOz0bJlS9y5cwfTpk3TdtMtWLBAEfuuT5kyBe7u7ordzZGMa+/evVi+fDlSUlLwww8/wMvLC2vXroWfn1+5Xd+mVrNmTRw9elSxy5ZTU1Mxfvx4xMTEaLcc12g06NGjB5YuXYrGjRtLTljM19cX3333nd7ueAcPHsSQIUOkn8intiGXiIgIna+trKzg7u6Op556ymQ7ypq0GFDLGLKSz7cfPnw4li1bpp21nZiYiMDAQL3CSgkmTZqEyMhItGrVSpG7OZLxREVF4aWXXsLQoUOxdu1anDhxAv7+/li6dCmio6MVc2BW//79MWTIEAwaNEh2lArduHEDZ8+eBQA0btzYZF3FlWVvb4+TJ0/Cz89P5/2UlBQEBgYiNzdXUrJioaGhSE5OLnfIJSQkBP7+/tpVLmTiYsDT0xOTJk1S9Bhyyfn2hro7lXC+fdnTCl1cXKQeCVuRioZVNBoNduzYYcI0VJ3atGmDKVOmYPjw4ToTbw8dOoRevXpJ7ZItvQvdtWvXMHPmTIwcOdJg72TJ8maqWEBAAN5//30MGzZM5/21a9fi/fffl/5gd+HCBbRr1w52dnblDrnEx8dLX+pa4uLFi4iKisKZM2cAAI888gj69+8PLy8v04UQJuTm5iaSkpJM+SOrzMrKSly5ckXv/evXrwsrKysJiXRpNBqdfE5OTiI5OVliIiIhHBwcRGpqqhBC928yOTlZ2NnZSUxWfM1U5qWE61stPvroI1GnTh3x9ddfi3Pnzolz586JlStXijp16og5c+bIjieEECIlJUU8/fTTwsrKSuffOCQkRJw9e1Z2PK1ly5YJOzs7odFoRK1atUStWrWERqMRdnZ2YtmyZSbLYdIJhEo/ERBQ/vn2aqSG3Rzp3/H09ERSUhJ8fX113o+Li5Pea1V2+SD9e2+88QYyMjIwfvx47aome3t7vPXWW3j77bclpyvm5+eH3377TdFDLr/++ismTZqE119/HdOmTdMORV+6dAn//e9/MXnyZPj6+qJ3797VnsWkwwRKHkMuOd9+8eLFGDNmjMHz7a2trbFv3z5ZEQEUTyzZsWOH9g+6Y8eO2LBhAxo2bKjzfS1btpQRT0d5uzmGhoYqajdH+vfmzp2Lb775Bl9//TV69OiB6OhopKWlYcqUKZgxYwYmTpwoO2K5bt68qajd6NQkOzsbJ0+ehIODAwICAhS1/FoNnnrqKXTu3BmzZ882+Pm7776LuLg47Nq1q9qzmLQYUPIYckm23bt3o0OHDnrn25ecKhUQECArIoB/Nnkx9M9W8r5SdnMcPnw4rl69ihUrVqBp06baceRt27Zh6tSpOH78uOyIZCRCCMyZMwdz585FTk4OAMDOzg5hYWHaZbpK8NFHH8HX1xeDBw8GAAwcOBBRUVGoX78+oqOjFX20sVJduHABAPQeSOj+XFxc8Ndff+GRRx4x+Pnp06fx2GOPmWTTIUUeVCST0s+3T0tLq9T3KWFpoVp2cyTjyc/PR1JSErKzsxEYGAgnJyfZkXT4+fnh22+/RceOHbF9+3YMGjQI69evx4YNG5Ceno6YmBjZEVWhqKgIs2fPxieffKK9jp2dnTFt2jSEh4crdoK40txvqWtKSgpatGiBO3fuVHsWkx9UBChzDFkt59tXtZEfP348Zs6cKeUESLXs5kjGY2tri8DAQNkxynX58mXtDPJffvkFgwYNQs+ePeHr64snnnhCcjr1CA8Px8qVKzFv3jx06tQJQPH8kA8++AC5ubn48MMPJSdUh2bNmuHnn38u9zyHn376qcLNk4zJpMWAkk8ErFWrlrSfXZ2++eYbhIWFSSkG1LKbIz2Y0gX0/cguoku4ubnh/PnzaNSoEbZu3aodqxVCKGJoTS3WrFmDFStW6CzFbNmyJby8vDB+/HgWA5U0YcIEjBs3DnZ2dnjllVdQo0Zxk3zv3j0sX74c7777rsl2IDRpMaDkEwFXrVol7WdXJ5mjQPPnz0dwcDDi4+ORn5+PN998U2c3R1I3NRbQ/fv3x4svvoiAgABkZGSgV69eAIBDhw4pZnc/NcjMzDS4M16TJk2QmZkpIZE6vfzyyzh69Chee+01vP3223jooYcghNDuMDtp0iSMGDHCJFlMvukQx5BNq/TvWQYl7+ZIlqegoACLFy/G+fPnMWLECLRp0wYAsHDhQjg7O2P06NGSE6rDE088gSeeeAJLlizReX/ixIn466+/8Mcff0hKpk5//PEH1q1bp10C+fDDD2PIkCEmPWfGpMWAs7MzEhISEBAQoNNIxcfHIyQkBBkZGaaKYjFkFgNK382RjCcoKAibNm3SW6J369Yt9O3bl7tNmpndu3fjmWeegbe3Nzp06AAAOHDgAM6fP4/o6Gg8+eSTkhOap+qcA2bSYqB379549NFHMWvWLDg7O+PIkSPw8fHBkCFDUFRUhI0bN5oqisWQWQyU3Tq5REZGBjw8PDhGa0asrKxw+fJlvX/rq1evwsvLCwUFBZKSFW9H3KtXL9jY2OhsTWwItyOuvL///hvLli3DqVOnAABNmzbF+PHjFXVktbmpzu3nTTpngGPIloW7OZq/I0eOaP/7xIkTOmcQFBYWYuvWrabdX92Avn37aguVvn37lvt9StmfQy0aNGigN1HwwoULeOWVV/Dll19KSmXeqvPZ3aTFQPPmzXHmzBksXboUzs7OyM7ORv/+/TmGXI2GDRsGFxcXk/7Mkt0cNRoNZsyYYXA3x9atW5s0E1WP1q1bQ6PRQKPRICgoSO9zBwcHfPrppxKS/aP0dsTcmrh6ZWRkYOXKlSwGVMikxUDJGHJ4eLjBzziGXDW5ubk4cuQIrl69qneTK+nu/Pzzz02e69ChQwCKq9ijR4/q7ebYqlUrhIWFmTwXGV9qaiqEEPD398eff/4Jd3d37We2trbw8PCAtbW1xIREVBkmLQb8/PzKHUP28/NjF10VbN26FcOHD8f169f1PpPd3blz504Ayt/Nkf69kk2wlPzEXXbGe0UmTZpUjUmIlMukEwitrKxw5coVnacHoHiL3cDAQJNsuWguAgIC0LNnT7z33nuoV6+e7Dg6KrsZjVI2oqF/LzIyssLPhw8fbqIk+vz8/Cr1fRqNBikpKdWcxrwlJiaibdu2fLCrJtU5IdwkPQMcQza+K1euYOrUqYorBAB1bkZD/87kyZN1vi4oKEBOTg5sbW3h6OgotRhITU2V9rPNzf0K/Zs3b5omiIWqzjlgJikGOIZsfM8//zx27dqFhx56SHYUPea6myOV78aNG3rvnT17FuPGjcMbb7whIdH9lXSKyj4XRU3uV+jXqlVLauGnZrLngJl0mIBjyMaTk5ODgQMHwt3dHS1atICNjY3O5xz7JCWIj4/HsGHDtGvRlWDlypVYuHChdre3gIAAvP7669x9sBpcuHABDRo04CmG96GEOWAmKQY4hmx8K1euxNixY2Fvb486deroPN1w7JOU4vDhw+jSpYtJzmOvjPfeew8LFizAxIkTdXbOW7p0KaZMmYKZM2dKTmheqnOTHHOihDlgJikGRo4cWanvY/dy5Xl6emLSpEmYPn06q26SruzOfkIIXLp0CUuXLkWjRo3w22+/SUqmy93dHUuWLMELL7yg8/66deswceJEg09m9OBkn42iFi4uLjh06JDUYV+TzBlgI298+fn5GDx4MAsBUoSyO/tpNBq4u7sjKChI6mmkZRUUFKBdu3Z67z/66KO4d++ehEREypgDZtI5A2Q8U6ZMgbu7O9555x3ZUYi0rl27BgB6y4eVYuLEibCxscGCBQt03g8LC8Pdu3exbNkyScnME3sGKkcJc8BMuukQGU9hYSHmz5+Pbdu2oWXLlnp/PGVvdkTV5ebNmwgPD8f69eu1qwrc3NwwZMgQzJ49W+8kQ1MrWdoMFPdYrFixAjExMdrjYQ8ePIj09HTOgidp1q1bh5iYGNjb22PXrl16c8BMUQywZ0ClunXrVu5nGo2GR8aSSWRmZqJDhw64ePEihg4diqZNmwIoPrTou+++Q6NGjbB//364ublJy1jRtVIarxvj4wTCylHCHDAWA0T0wF5//XXExsbi999/15sFffnyZfTs2RPBwcFYuHChpIQkE4cJKqd27dr466+/pM4Z4OwzlUtKSsK2bdtw9+5dANV7xCVRWT/99BM+/vhjg8uhPD09MX/+fPz4448SklF1Cg0Nxe3bt/Xev3PnDkJDQ7VfnzhxQnt+BZXv5Zdfxvr166VmYM+ASmVkZGDQoEHYuXMnNBoNzp49C39/f4SGhsLNzU1RM7jJfNnZ2SE5ORkNGzY0+PmFCxfQuHFj5ObmmjhZ+eLj47Fhwwakp6cjPz9f5zPudVI51tbWBg+du379Ojw9Pbkyo4omTZqEyMhItGrVStocMPYMqNSUKVNgY2OD9PR0nbMeBg8ejK1bt0pMRpakbt26OHfuXLmfp6amonbt2qYLdB/ff/89OnbsiJMnT+LHH39EQUEBjh8/jh07dvBMjUq4desWsrKyIITA7du3cevWLe3rxo0biI6O1isQ6P6OHj2KNm3awMrKCseOHcOhQ4e0r8OHD5skA1cTqFRMTAy2bdum90QWEBCAtLQ0SanI0oSEhCA8PBzbt2/XOXMEAPLy8jBjxgw8/fTTktLpmzNnDhYuXIgJEybA2dkZixcvhp+fH1599VXUr19fdjzFc3V1hUajgUajwcMPP6z3uUajQUREhIRk6lZy7LtMLAZU6s6dOzo9AiUyMzNhZ2cnIRFZopkzZ6Jdu3YICAjAhAkT0KRJEwghcPLkSXz22WfIy8vD2rVrZcfUSk5OxjPPPAOg+JC0O3fuQKPRYMqUKQgKCmJDdh87d+6EEAJBQUGIiorS6fWxtbWFj48PGjRoIDGhuiUlJSE5ORldunSBg4MDhBAmO0iLxYBKPfnkk4iMjMSsWbMAFFfkRUVFmD9/fqWXUhH9Ww0bNsSBAwcwfvx4vP322zonAfbo0UO7HbFSuLm5aSe+eXl54dixY2jRogVu3ryJnJwcyemUr2vXrgCKh3+8vb154qORlDcHbNSoUSabA8ZiQKXmz5+P4OBgxMfHIz8/H2+++SaOHz+OzMxM7Nu3T3Y8siB+fn747bffcOPGDe1JgI0bN1bUXIESXbp0wfbt29GiRQsMHDgQkydPxo4dO7B9+3YEBwfLjqcaPj4+2Lt3L5YvX46UlBT88MMP8PLywtq1a+Hn54fOnTvLjqgqpeeAlezVARTPAZs6dSqLASpf8+bNcebMGSxduhTOzs7Izs5G//79MWHCBI59khRubm54/PHHZceo0NKlS7UrG8LDw2FjY4P9+/djwIABePfddyWnU4+oqCi89NJLGDp0KBISEpCXlwcAyMrKwpw5cxAdHS05obooYQ4YlxaqVHp6Oho1amSwmy49PR3e3t4SUhGRJWjTpg2mTJmC4cOH62wsdOjQIfTq1QuXL1+WHVFVnJ2dkZCQgICAAJ3fZ3x8PEJCQpCRkVHtGbi0UKX8/Py0h8KUlpGRAT8/PwmJiJTP2toaV69e1Xs/IyMD1tbWEhKp0+nTp9GlSxe992vVqoWbN2+aPpDKlcwBKyFjDhiHCVSqvFmm2dnZsLe3l5CISPnK6wjNy8vTWxpJ5fP09ERSUhJ8fX113o+Li+PWww9ACXPAWAyoTMkJbBqNBjNmzNBZXlhYWIiDBw+idevWktIRKdOSJUsA/HNqoZOTk/azwsJC7NmzB02aNJEVT3XGjBmDyZMn4+uvv4ZGo8Hff/+NAwcOICwsDDNmzJAdT3WUMAeMcwZUpqTLaPfu3ejQoYPO04ytrS18fX0RFhaGgIAAWRGJFKdk6CwtLQ0NGzbUGRIouW5mzpyJJ554QlZEVRFCYM6cOZg7d652SaadnR3CwsK0y52p8pQwB4zFgEqNHDkSS5YsgbOzs+woRKrRrVs3bNq0SeqRyuYkPz8fSUlJyM7ORmBgoE6PC1VeeWc9ZGRkwMPDA4WFhdWegcWAyvTv379S38cDV4jur7CwEEePHoWPjw8LBJLGysoKV65cgbu7u877aWlpCAwMxJ07d6o9A+cMqAwPUyF6cK+//jpatGiBUaNGobCwEF26dMGBAwfg6OiIX375BU899ZTsiIpV2QcRgA8jlaWkOWAsBlRm1apVsiMQqdYPP/yAYcOGAQC2bNmCc+fO4dSpU1i7di3Cw8O5e2cF+CBifIcOHQJQPAfj6NGjenPAWrVqhbCwMJNk4TABEVkMe3t7JCUloWHDhnjllVfg6OiIRYsWITU1Fa1atcKtW7dkRyQLpIQ5YOwZICKLUa9ePZw4cQL169fH1q1b8fnnnwMAcnJyuOlQFQQFBWHTpk1wdXXVef/WrVvo27cvduzYISeYypQeenn55ZfL/T5TDLuwGCAiizFy5EgMGjQI9evXh0ajQffu3QEABw8e5D4DVbBr1y7k5+frvZ+bm4u9e/dKSKROShp6YTFARBbjgw8+QPPmzXH+/HkMHDgQdnZ2AIqXdk2fPl1yOuU7cuSI9r9PnDihcwZBYWEhtm7dCi8vLxnRVElJc8A4Z4CIiCrFyspKuzGOoabDwcEBn376KUJDQ00djf4lHlRERGavd+/eyMrK0n49b948nQN1MjIyEBgYKCGZuqSmpiI5ORlCCPz5559ITU3Vvi5evIhbt26xEFAp9gwQkdkru8Obi4sLDh8+rD1U58qVK2jQoIFJdnojUiLOGSAis1f2mYfPQP9O6eN2DRk+fLiJkpCxsBggIqIqmTx5ss7XBQUFyMnJga2tLRwdHVkMqBDnDBCR2dNoNHonwhk6IY4q58aNGzqv7OxsnD59Gp07d8a6detkx6MHwDkDRGT2rKys0KtXL+1Swi1btiAoKAg1a9YEAOTl5WHr1q2cM/AvxcfHY9iwYTh16pTsKFRFHCYgIrNXdne3kvMJSmPX9r9Xo0YN/P3337Jj0ANgzwARURkXLlxAgwYNYGXFkVRDNm/erPO1EAKXLl3C0qVL0ahRI/z222+SktGDYjFARFRG2aWHpKtskaTRaODu7o6goCB88sknqF+/vqRk9KA4TEBEVAafkSpWVFQEALh27RoAwN3dXWYcMgL2gRERUaXdvHkTEyZMQN26deHp6QlPT0/UrVsXr732ms6ujqQu7BkgIqJKyczMRIcOHXDx4kUMHToUTZs2BVB8aNHq1asRGxuL/fv3w83NTXJSqioWA0REVCkzZ86Era0tkpOTUa9ePb3PevbsiZkzZ2LhwoWSEtKD4jABEVEZ3JDIsJ9++gkff/yxXiEAAJ6enpg/fz5+/PFHCcno32IxQERUBicQGnbp0iU0a9as3M+bN2+Oy5cvmzARGQuLASKyGKGhobh9+7be+3fu3NE5evfEiRPw8fExZTRVqFu3Ls6dO1fu56mpqahdu7bpApHRcJ8BIrIYZY8yLnH9+nV4enri3r17kpKpQ2hoKJKTk7F9+3bY2trqfJaXl4eQkBD4+/vj66+/lpSQHhQnEBKR2bt16xaEEBBC4Pbt27C3t9d+VlhYiOjoaL0CgfTNnDkT7dq1Q0BAACZMmIAmTZpACIGTJ0/is88+Q15eHtauXSs7Jj0A9gwQkdmzsrKqcFKgRqNBREQEwsPDTZhKnVJTUzF+/HjExMRo51ZoNBr06NEDS5cuRePGjSUnpAfBYoCIzN7u3bshhEBQUBCioqJ0xrVtbW3h4+ODBg0aSEyoPjdu3MDZs2cBAI0bN+ZcAZVjMUBEFiMtLQ3e3t5cOkhUBlcTEJHF8PHxQVxcHIYNG4aOHTvi4sWLAIC1a9ciLi5OcjoieVgMEJHFiIqKQkhICBwcHJCQkIC8vDwAQFZWFubMmSM5HZE8LAaIyGLMnj0bX3zxBb766ivY2Nho3+/UqRMSEhIkJiOSi8UAEVmM06dPo0uXLnrv16pViyfukUVjMUBEFsPT0xNJSUl678fFxcHf319CIiJlYDFARBZjzJgxmDx5Mg4ePAiNRoO///4b3377LcLCwjBu3DjZ8Yik4Q6ERGQxpk+fjqKiIgQHByMnJwddunSBnZ0dwsLCMHHiRNnxiKThPgNEZHHy8/ORlJSE7OxsBAYGwsnJSXYkIqlYDBAREVk4DhMQkVnr379/pb9306ZN1ZiESLlYDBCRWatVq5bsCESKx2ECIiIiC8elhURkMYKCggxuLnTr1i0EBQWZPhCRQrBngIgshpWVFS5fvgwPDw+d969evQovLy8UFBRISkYkF+cMEJHZO3LkiPa/T5w4gcuXL2u/LiwsxNatW+Hl5SUjGpEisGeAiMyelZUVNBoNAMDQLc/BwQGffvopQkNDTR2NSBFYDBCR2UtLS4MQAv7+/vjzzz/h7u6u/czW1hYeHh6wtraWmJBILhYDREREFo5zBojIYkRGRlb4+fDhw02UhEhZ2DNARBbDzc1N5+uCggLk5OTA1tYWjo6OyMzMlJSMSC7uM0BEFuPGjRs6r+zsbJw+fRqdO3fGunXrZMcjkoY9A0Rk8eLj4zFs2DCcOnVKdhQiKdgzQEQWr0aNGvj7779lxyCShhMIichibN68WedrIQQuXbqEpUuXolOnTpJSEcnHYQIishhWVrqdoRqNBu7u7ggKCsInn3yC+vXrS0pGJBeLASKyONeuXQMAnc2HiCwZ5wwQkUW4efMmJkyYgLp168LT0xOenp6oW7cuXnvtNYMnGRJZEvYMEJHZy8zMRIcOHXDx4kUMHToUTZs2BVB8aNF3332HRo0aYf/+/Xr7EBBZChYDRGT2Xn/9dcTGxuL3339HvXr1dD67fPkyevbsieDgYCxcuFBSQiK5WAwQkdnz9fXF8uXLERISYvDzrVu3YuzYsTh37pxpgxEpBOcMEJHZu3TpEpo1a1bu582bN8fly5dNmIhIWVgMEJHZq1u3boVP/ampqahdu7bpAhEpDIsBIjJ7ISEhCA8PR35+vt5neXl5mDFjBp5++mkJyYiUgXMGiMjsXbhwAe3atYOdnR0mTJiAJk2aQAiBkydP4rPPPkNeXh7i4+PRqFEj2VGJpGAxQEQWITU1FePHj0dMTAxKbnsajQY9evTA0qVL0bhxY8kJieRhMUBEFuXGjRs4e/YsAKBx48acK0AEFgNEREQWjxMIiYiILByLASIiIgvHYoCIiMjCsRggIiKycCwGiIiILByLASIiIgvHYoCIiMjCsRggIiKycP8HANelr7Xb2lsAAAAASUVORK5CYII=" id="333" name="Google Shape;333;p22"/>
          <p:cNvSpPr/>
          <p:nvPr/>
        </p:nvSpPr>
        <p:spPr>
          <a:xfrm>
            <a:off x="155575" y="-136525"/>
            <a:ext cx="296863" cy="296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descr="data:image/png;base64,iVBORw0KGgoAAAANSUhEUgAAAgMAAAJICAYAAAD8ROf4AAAAOXRFWHRTb2Z0d2FyZQBNYXRwbG90bGliIHZlcnNpb24zLjYuMCwgaHR0cHM6Ly9tYXRwbG90bGliLm9yZy89olMNAAAACXBIWXMAAA9hAAAPYQGoP6dpAABlaUlEQVR4nO3deViU5f4G8HtAVgFBBVGULSnF3azc0gSVtJO55FKaKWq5pKZSWWSFmpqn3NLK0lSsTBMrLVIMV9QsDor7wiKouYKiiCzC8/uDHxPDDAg2zPO+M/fnuuY6McN1cR/kfZ/v+6waIYQAERERWSwr2QGIiIhILhYDREREFo7FABERkYVjMUBERGThWAwQERFZOBYDREREFo7FABERkYVjMUBERGThWAwQERFZuBqV/cYeVgOrM4dRbPs7UXaESglp0Ep2BCIishDbi3647/dUuhhQAzayREREVWdWxQARkWxq6KHkgxOVxWKAiMiI2NCSGrEYIIP4dEP0YHjtkBqxGCCDeLMgIrIcLAaIiIyIhTSpEfcZICIisnAsBoiIiCycWQ0TqGHiDsBuRCIiUhazKgbYyBIREVWdWRUD7BkgIiKqOrMqBtjIEpFsango4b2SyjKrYoCISDY2tKRGZlUMqKEiB3izICIiZTGrYoCNLBHJpoaHEt4rqSyzKgaIiGRjQ0tqxE2HiIiILByLASIiIgvHYoCIiMjCcc4AEZERcQIhqRGLASIiI2JDS2rEYoCIyIjYM0BqZFbFgBouQoAXIpE54/VNamRWxQAvQiIioqozq2KAPQNERERVZ1bFABtZIiKiquM+A0RERBaOxQAREZGFYzFARERk4VgMEBERWTgWA0RERBbOrFYTEBHJpoYlzlx5RWWxGCAiMiI2tKRGZlUMqKEiB3izICIiZTGrYoCNLBHJpoaHEt4rqSyzKgaIiGRjQ0tqxNUEREREFo49A0RERsRhAlIjFgNEREbEhpbUiMMEREREFo49A0RERsRhAlIjFgNEREbEhpbUiMMEREREFo49A0RERsRhAlIj9gwQERFZOPYMEBEZEZ+6SY1YDBARGRGHCUiNWAwQERkRG1pSIxYDRERGxJ4BUiMWA0RERsSGltSIxQAZxKcbogfDa4fUiMUAGcSbBRGR5WAxQERkRCykSY246RAREZGFM6ueATWM1QF8ciAiImVhzwAREZGFM6ueAT5xExERVR17BoiIiCwciwEiIiILZ1bDBGQ8apiMyWEhIiLjYDFABrGhJXowLKRJjThMQEREZOHYM0BEZER86iY1YjFARGREHCYgNeIwARERkYVjzwARkRHxqZvUiD0DREREFo7FABERkYVjMUBERGThOGeADOKMaCIiy8FigAxiQ0v0YFhIkxqxGCAiMiI2tKRGLAaIiIyIPQOkRpxASEREZOFYDBAREVk4sxomUEP3HMAuOiJzxuub1MisigFehEQkmxoeSnivpLI4TEBERGThzKpngIhINj51kxqxZ4CIiMjCmVXPgBrG6gA+ORARkbKYVTHARpaIZFPDQwnvlVQWhwmIiIgsnFn1DBARycanblIj9gwQERFZOPYMEBEZEecMkBqxGCAiMiI2tKRGLAaIiIyIPQOkRiwGiIiMiA0tqRGLASIiI2LPAKkRiwEiIiNiQ0tqxGKAiMiI2DNAasR9BoiIiCwciwEiIiILx2KAiIjIwrEYICIisnCcQEhEZEScnEdqxGKAiMiIuJqA1IjFABGREbGhJTUyq2JADRU5wJsFEREpi1kVA2xkiUg2NTyU8F5JZXE1ARERkYUzq54BMh4+3RARWQ4WA2QQG1qiB8Nrh9SIwwREREQWjsUAERGRhWMxQEREZOFYDBAREVk4TiAkIjIirsQhNWLPABERkYUzq54BNVTkAKtyInPG65vUyKyKAV6ERCSbGh5KeK+kssyqGCAiko0NLakR5wwQERFZOBYDREREFo7FABERkYXjnAEiIiPiBEJSI7MqBtRwEQK8EInMGa9vUiOzKgZ4ERKRbGp4KOG9ksoyq2KAiEg2NrSkRpxASEREZOHYM0BEZEQcJiA1YjFARGREbGhJjThMQEREZOHYM0BEZEQcJiA1MqtiQA0XIcALkcic8fomNeIwARERkYUzq54BVuRERERVZ1bFABGRbGoYruSDE5XFYoCIyIjY0JIacc4AERGRhWPPABGREXGYgNSIxQARkRGxoSU14jABERGRhWMxQEREZOFYDBAREVk4FgNEREQWzqwmEKphFi/ACUZERKQsZlUMsJElItnU8FDCeyWVZVbFABGRbGxoSY1YDBARGRF7BkiNWAwQERkRG1pSI64mICIisnDsGSAiMiIOE5AasWeAiIjIwrEYICIisnAcJiAiMiJ2wZMasRggIjIizhkgNeIwARERkYVjzwARkRHxqZvUyKyKATV0zwG8WRARkbKYVTHARpaIiKjqzKoYYM8AERFR1ZlVMcBGloiIqOq4moCIiMjCmVXPABGRbGoYrmQvKpXFYoCIyIjY0JIasRggIjIi9gyQGrEYIIN4QyN6MPy7JDViMUAG8YZGRGQ5WAwQERkRe9VIjcyqGFDDRQjwQiQyZ7y+SY24zwAREZGFYzFARERk4cxqmIDdc8ajhiEX/nsTERmHWRUDZDxsaImILAeHCYiIiCwcewbIIA4TED0YXjukRiwGiIiMiA0tqRGLATKINzQiIsvBOQNEREQWjsUAERGRheMwARGREXECIakRewaIiIgsHHsGiIiMiE/dpEYsBoiIjIjDBKRGLAaIiIyIDS2pkVkVA2qoyAHeLIiISFnMqhhgI0tERFR1XE1ARERk4VgMEBERWTgWA0RERBbOrOYMEBHJpoaJzJxfRWWxZ4CIiMjCmVXPgBoqcoBVOZE54/VNamRWxQAvQiIioqozq2KAiEg2NfRQ8sGJymIxQERkRGxoSY04gZCIiMjCsWeAiMiIOExAasRigIjIiNjQkhqxGCAiMiL2DJAamVUxoIaLEOCFSGTOeH2TGnECIRERkYUzq54BVuREJJsaeih5r6Sy2DNARERk4cyqZ4CISDY+dZMasWeAiIjIwrFngIjIiDhngNSIxQARkRGxoSU1YjFARGRE7BkgNWIxQERkRGxoSY04gZCIiMjCmVXPgBq65wA+ORARkbKYVTHARtZ41FBY8d+biMg4zKoYUEMDBqijEVNDRiIiMg6zKgbYgBmPGgor/nuTEvHaITUyq2KAjIc3C6IHw2uH1IirCYiIiCwcewbIIHZ1Ej0YXjukRiwGyCDeLIgeDK8dUiMWA0RERsSeAVIjzhkgIiKycCwGiIiILByHCYiIjIhd8KRG7BkgIiKycCwGiIiILByLASIiIgvHOQNEREbEpYWkRuwZICIisnBm1TOghoocYFVOZM54fZMamVUxwIuQiIio6jhMQEREZOHMqmeAwwRERERVZ1bFABtZIiKiqjOrYoCISDY19FDywYnKMqtiQA0XIcALkcic8fomNTKrYoAXIRERUdWZVTHAngEiIqKq49JCIiIiC2dWPQN84iYiIqo69gwQERFZOBYDREREFs6shgmIiGRTw0RmDqlSWewZICIisnBm1TOghoocYFVOZM54fZMamVUxwIuQiIio6jhMQEREZOHMqmeAiEg2NQxXsheVymIxQERkRGxoSY1YDBARGRF7BkiNWAwQERkRG1pSI04gJCIisnAsBoiIiCycWQ0TqGGsDmA3IhERKYtZFQNsZImIiKrOrIoBIiLZ1NBDyQcnKovFABGREbGhJTUyq2JADRU5wJsFEREpi1kVA2xkiYiIqo5LC4mIiCycWfUMEBHJpobhSvaiUlksBoiIjIgNLamRWRUDaqjIAd4siIhIWcyqGGAjS0REVHWcQEhERGThzKpngIhINjUMV7IXlcpizwAREZGFYzFARERk4cxqmEAN3XMAu+iIzBmvb1Ij9gwQERFZOLPqGWBFTkREVHVmVQyQ8ahhyIXFHykRrx1SIxYDZBBvFkQPhtcOqRHnDBAREVk4FgNEREQWjsMERERGxDkDpEYsBsgg3tCIiCwHiwEyiA0tEZHlYDFARGRELKRJjTiBkIiIyMKxGCAiIrJwLAaIiIgsHOcMkEFcTUBEZDlYDJBBbGiJiCwHhwmIiIgsHIsBIiIiC8digIiIyMKxGCAiIrJwLAaIiIgsHFcTEBEZEZflkhqxGCAiMiI2tKRGZlUMqKEiB3izICIiZTGrYoCNLBHJpoaHEt4rqSyzKgaIiGRjQ0tqxGKAiMiI2DNAamRWxYAaLkKAFyKROeP1TWpkVsUAL0IiIqKq46ZDREREFs6segY4TEBERFR1ZlUMsJElIiKqOg4TEBERWTiz6hngMAEREVHVmVUxwEaWiIio6jhMQEREZOHMqmeAiEg2NQxXsheVymIxQERkRGxoSY04TEBERGThWAwQERFZOA4TEBEZEecMkBqxGCAiMiI2tKRGZlUMqKEiB3izICIiZTGrYoCNLBERUdWZVTFARCSbGnoo+eBEZbEYICIyIja0pEZcWkhERGThWAwQERFZOLMaJlDDWB2gjm5ENfwu1fB7JCJSA7MqBtg4GA9/l0QPhoU0qZFZFQNERLKxoSU14pwBIiIiC8digIiIyMKxGCAiIrJwnDNABnESFBGR5TCrYkANDRigjkZMDRmJiMg4zKoYYANGRLKp4aGE90oqy6yKASIi2djQkhpxAiEREZGFYzFARERk4VgMEBERWTgWA0RERBaOxQAREZGFM6vVBGpY0gNwtjERESmLWRUDbGSJiIiqzqyKAfYMEBERVR3nDBAREVk4s+oZIONRQy8Le1iIiIyDPQNEREQWzqx6BvikaDz8XRIRWQ72DBAREVk4FgNEREQWjsUAERGRhWMxQEREZOHMagIhEZFsXJZLasRigIjIiNjQkhqxGCAiMiL2DJAamVUxoIaLEOCFSGTOeH2TGnECIRERkYUzq54BVuRERERVx54BIiIiC2dWPQNERLKpYe4Se1GpLBYDRERGxIaW1IjDBERERBaOxQAREZGFYzFARERk4ThngIjIiDiBkNTIrIoBNVyEAC9EInPG65vUyKyKAV6EREREVcc5A0RERBaOxQAREZGFYzFARERk4cxqzgARkWxqmMjM+VVUFosBIiIjYkNLasRhAiIiIgvHngEiIiPiMAGpEXsGiIiILBx7BoiIjIhP3aRGLAaIiIyIwwSkRiwGiIiMiA0tqRGLATKITzdERJaDxQAZxIaW6MGwkCY14moCIiIiC8eeASIiI+JTN6kRiwEiIiPiMAGpEYsBIiIjYkNLasQ5A0RERBaOPQNkELs6iYgsB4sBMogNLRGRBRGS5Obmivfff1/k5ubKinBfzGg8asjJjMajhpzMaDxqyMmMFdMIIYSMIuTWrVuoVasWsrKy4OLiIiPCfTGj8aghJzMajxpyMqPxqCEnM1aMEwiJiIgsHIsBIiIiC8digIiIyMJJKwbs7Ozw/vvvw87OTlaE+2JG41FDTmY0HjXkZEbjUUNOZqyYtAmEREREpAwcJiAiIrJwLAaIiIgsHIsBIiIiC8digIiIyMKxGCAiiyCEQHp6OnJzc2VHIVIckxUDvBCJzFNBQQFCQ0ORmpoqO0qFhBBo3Lgxzp8/LzuK2cjPz8fp06dx79492VEqlJSUhG3btuHu3bsAiv8WSJdJiwE1XIihoaG4ffu23vt37txBaGiohESG7dmzx+AFeO/ePezZs0dCIn07d+6UHYFMwMbGBlFRUbJj3JeVlRUCAgKQkZEhO8p97d27F8OGDUOHDh1w8eJFAMDatWsRFxcnOVmxnJwcjBo1Co6OjmjWrBnS09MBABMnTsS8efMkp/tHRkYGunfvjocffhi9e/fGpUuXAACjRo3CtGnTJKdTFpMVA2q5ENesWaOtHku7e/cuIiMjJSQyrFu3bsjMzNR7PysrC926dZOQSN/TTz+Nhx56CLNnz1Z0EajkG++dO3cwbtw4eHl5wd3dHUOGDMG1a9dkx9LTt29f/PTTT7Jj3Ne8efPwxhtv4NixY7KjlCsqKgohISFwcHDAoUOHkJeXB6D42p4zZ47kdMXefvttJCYmYteuXbC3t9e+3717d6xfv15iMl1TpkxBjRo1kJ6eDkdHR+37gwcPxtatWyUm05WQkICjR49qv/7555/Rt29fvPPOO8jPzzdNCFMekbh582bRuXNncfToUVP+2ErJysoSN2/eFBqNRiQlJYmsrCztKzMzU6xZs0bUr19fdkwtjUYjrl69qvf+6dOnhbOzs4RE+q5duyYWLFggWrVqJWrUqCF69uwp1q9fL/Ly8mRH09q4caNwcHAQo0ePFnZ2diI5OVkIIcSnn34qevXqJTmdEFOmTBE1a9YUr7zyipg8ebJwd3cXffv2lR1Lz6xZs4Srq6sYMGCAmDNnjli8eLHOSylcXV2Fra2tsLKyEvb29sLNzU3npQStW7cWa9asEUII4eTkpP2bTEhIEPXq1ZMZTcvb21scOHBACKGb8ezZs4q5/wghRL169cThw4eFELo5k5OTRc2aNWVG09GuXTuxceNGIURxNnt7e/HCCy+Ixo0bi8mTJ5skg0l3IHRzc0NOTg7u3bsHW1tbODg46Hxu6EnXVKysrKDRaMr9XKPRICIiAuHh4SZMpa9///4AiivHp59+WmfbysLCQhw5cgSPPPKIoqpeoLjyXbVqFdatWwcAePHFFzFq1Ci0atVKaq42bdpgypQpGD58OJydnZGYmAh/f38cOnQIvXr1wuXLl6Xm8/Pzw/z58zFw4EAAwP/+9z+0b98ed+/eRY0aNaRmK83Pz6/czzQaDVJSUkyYpnxr1qyp8POXX37ZREnK5+joiBMnTsDX11fnbzIlJQWBgYGKmHfl6OiIY8eOwd/fXydjYmIiunTpgqysLNkRAQDOzs5ISEhAQECATs74+HiEhIQopqe6Vq1aSEhIwEMPPYSPPvoIO3bswLZt27Bv3z4MGTLEJD2rJr2bLFq0yJQ/rkp27twJIQSCgoIQFRWF2rVraz+ztbWFj48PGjRoIDFhsVq1agEonoPh7OysU1DZ2tqiffv2GDNmjKx45Wrbti08PT1Rp04dzJs3D19//TU+++wzdOjQAV988QWaNWsmJdfp06fRpUsXvfdr1aqFmzdvmj5QGRcuXECnTp20Xz/66KOwsbHB33//DW9vb4nJdCl98mAJJTT29+Pp6YmkpCT4+vrqvB8XFwd/f385ocpo164dfv31V0ycOBEAtA9SK1asQIcOHWRG0/Hkk08iMjISs2bNAlCcs6ioCPPnz1fMcCpQfD8vKioCAPz+++/4z3/+AwBo1KgRrl+/brIQVMq5c+dEYWGh7Bj39cEHH4js7GzZMe4rPz9f/PDDD6JXr16iRo0aon379uKrr74S2dnZIjU1VQwdOlQ0bdpUWj4/Pz+xfft2IYRuN+KaNWuk5iphZWWlNxzk7OwsUlJSJCWqWF5enjh16pQoKCiQHeW+7t69qzMcmJWVJTuSEEKIOXPmiMDAQPHHH38IZ2dnsXfvXvHNN98Id3d3sWTJEtnxhBBC7N27Vzg5OYmxY8cKe3t7MXnyZNGjRw9Rs2ZNER8fLzue1tGjR4WHh4d4+umnha2trXj++edF06ZNRb169URSUpLseFrdunUTw4cPF5GRkcLGxkacPXtWCCHErl27hI+Pj0kymLwYSEpKEuHh4WLIkCHiypUrQgghoqOjxbFjx0wdpVw3btwQ27ZtE2vXrhVr1qzReVHlvfbaa6JOnTqidu3aYvLkyQbnily6dEloNBoJ6Yop/car0WhEixYtRJs2bbQva2tr0axZM533ZLtz544IDQ0V1tbWwtraWltUvfbaa2Lu3LmS0/0jOztbTJgwQbi7uwsrKyu9lxIUFRWJ2bNni5o1awqNRiM0Go2wt7cX7777ruxoOpKSksTo0aPFY489Jpo2bSqGDh0qjhw5IjuWnps3b4rZs2eLgQMHil69eonw8HDx999/y46lIzExUTRv3ly4uLiIDz74QPv+a6+9Jl544QWTZDDpnIHdu3ejV69e6NSpE/bs2YOTJ0/C398f8+bNQ3x8PDZu3GiqKOXasmULhg4diuzsbLi4uOjMI9BoNFLnNZR25coVhIWFITY2FlevXtVbN1tYWCgp2T+Cg4MxevRo9O/fv9wjOe/du4d9+/aha9euJk5XTAiBOXPmYO7cucjJyQFQfIxoWFiYtmtRpoiIiEp93/vvv1/NSSo2efJk7Nu3D4sWLcLTTz+NI0eOwN/fHz///DM++OADHDp0SGq+EhMmTMDOnTsxa9YsvPTSS1i2bBkuXryI5cuXY968eRg6dKjsiFr5+flISkpCdnY2AgMD4eTkJDsSmVhubi6sra1hY2NT7T/LpMVAhw4dMHDgQEydOlVnMseff/6J/v3748KFC6aKUq6S9ahz5szRWYqiNL169UJ6ejpee+011K9fX2/y43PPPScp2T/27NmDjh076k10u3fvHvbv329wrF4W3nj/HR8fH6xfvx7t27fXubaTkpLQtm1b3Lp1S3ZEAIC3tzciIyPx1FNPwcXFBQkJCWjcuDHWrl2LdevWITo6WnZEREZG4rHHHkPTpk113s/NzcWGDRswfPhwScl0FRYW4scff8TJkycBAIGBgXjuuecUNbEVAG7cuIGVK1fq5Bw5cqTOvDAluHnzJjZu3Ijk5GS88cYbqF27NhISElCvXj14eXlVfwCT9D/8v5o1a2rHOkuPz6ampgo7OztTRimXo6OjNpeSOTk5iUOHDsmOUSErKyvtUFBp169fV0yXbGnp6ekiPT1ddowquXv3rvjvf/8rO4ZwcHDQXjelr+3Dhw8LFxcXmdF01KxZU6SlpQkhhPDy8hIHDx4UQgiRkpKimKVmGo1GODk5aZealbh8+bJirptjx44Jf39/4ejoqB2qqlmzpvD19VXU0vHdu3cLFxcX0ahRI9GvXz/Rr18/4e3tLVxcXMTu3btlx9NKTEwUdevWFY0bNxY1atTQXj/h4eHipZdeMkkGk55N4Orqqt0BqrRDhw6ZpvKphJCQEMTHx8uOcV+NGjVS/JaaQgiDyzUzMjJQs2ZNCYn03bt3DzNmzECtWrXg6+sLX19f1KpVC++++y4KCgpkxwMAXLt2Db/88gtiYmK0wz8FBQVYvHgxfH19FbHjW8ns8hJKnV3u7++vXfnQpEkTbNiwAUDx8KCrq6vEZLoiIiLw0ksv4YMPPpAdxaDRo0ejWbNmuHDhAhISEpCQkIDz58+jZcuWeOWVV2TH05owYQIGDx6M1NRUbNq0CZs2bUJKSgqGDBmCCRMmyI6nNXXqVIwcORJnz57V2cSpd+/epttR1iQlx/+bNm2a6Ny5s7h06ZJwdnYWZ8+eFXFxccLf319n0oSp/fzzz9rXihUrhLe3t3j//ffFxo0bdT77+eefpWUsa9u2baJnz54iNTVVdhQ9JRW4lZWV6N27t/brfv36iT59+ghfX18REhIiO6YQQoixY8cKDw8P8cUXX4jExESRmJgovvjiC+Hp6SnGjh0rO57Yu3evqFWrltBoNMLKyko8/vjj4vjx4yIgIEA0bdpUfP755yInJ0d2TNXMLl+wYIF2E6Tt27cLe3t7YWdnJ6ysrMSiRYskpyum0WjElStXxIEDB4Snp6cYMGCAyMnJUVTPgL29vcFJ30ePHhX29vYSEhlmb28vTp06pff+qVOnFJXTxcVFu7qhdM/auXPnTNZrbtJiIC8vT4wePVrUqFFDaDQaYWNjI6ysrMSwYcPEvXv3TBlFR8mM3fu9lHIhCqG7k5qTk5OidlIbMWKEGDFihNBoNGLw4MHar0eMGCFeeeUVMWfOHHHt2jWpGUu4uLiI6Ohovfd//fVXRXRvd+3aVbzwwgvi6NGjIiwsTGg0GvHwww+LH374QXY0PWqZXV7auXPnRFRUlEhMTJQdRav08FpaWppo1aqVaN26tfjjjz8Ucw9q2bKliI2N1Xs/NjZWNG/eXEIiwzp27Ch+/PFHvfd//PFH8cQTT5g+UDnc3d1FQkKCEEK3GIiJiRENGzY0SQaTTiAskZ6ejmPHjiE7Oxtt2rRBQECAqSOonhp2UouIiEBYWJhihgQM8fDwwO7du/Uma508eRJdunSRfg5AnTp1sHfvXgQGBuLu3btwcnLCpk2bFDFBVO1yc3N1umSVwsrKCpcvX4aHhweA4kOBhg4ditjYWNy5c0cRK4Wio6Px5ptv4oMPPkD79u0BAH/88QdmzpyJefPmoXPnztrvdXFxkRUT69evx5tvvomJEyfq5Fy2bBnmzZunc923bNlSVkyMHj0aGRkZ2LBhA2rXro0jR47A2toaffv2RZcuXUyyYZ+UYoBIKWbOnIlTp05h1apV2uWPeXl5GDVqFAICAqQv2SvbMDg7O+Pw4cN46KGHpOYCgFu3bmlv9PdbLSCzQSitsLAQc+bMwRdffIErV67gzJkz8Pf3x4wZM+Dr64tRo0bJjoiIiAi88cYbequZ3n//fezZs0cRp4FaWf0z3axkfkhJU1L6a41GI7V4KZ3TEI1Go4icWVlZeP755xEfH4/bt2+jQYMGuHz5Mjp06IDo6GiTPFBVezEwdepUzJo1CzVr1sTUqVMr/N4FCxZUZ5RKWbJkicH3NRoN7O3t0bhxY3Tp0gXW1tYmTqYvOTkZq1atQnJyMhYvXgwPDw/89ttv8Pb2lra9b9u2bREbGws3Nze0adOmwvMeEhISTJjMsH79+iE2NhZ2dnbacxISExORn5+P4OBgne/dtGmTyfNZWVlhx44d2mVQHTt2xIYNG9CwYUOd75PxVGNtbY1Lly7Bw8Oj3LM9lHCjLW3mzJlYs2YNZs6ciTFjxmj311+/fj0WLVqEAwcOyI6oCrt27arw2i5N1h4iAJCWllbp7/Xx8anGJJUTFxeHI0eOIDs7G23btkX37t1N9rOrfUHooUOHtLOyExISyv0DquwfVnVbuHAhrl27hpycHLi5uQEoXqfq6OgIJycnXL16Ff7+/ti5cycaNWokLWfZDZw+/PBDeHh4IDExEStXrpS2gdNzzz2nfcLu27evlAxV4erqigEDBui8J/Pf1ZDg4GCdlSMl+5bLfqopXaQo4Wm1MiIjI/Hll18iODgYY8eO1b7fqlUrnDp1SlquzZs3o1evXrCxscHmzZvL/T6NRoNnn33WhMkMe+qpp2RHqJS6desqepiyrM6dO+sMsZhStfcMHDlyBM2bN79vd41SrFu3Dl9++SVWrFih7YpNSkrCq6++ildeeQWdOnXCkCFD4OnpKXXHRDVs4ET/XmWfbGQ81fTv3x+rV6+Gi4sLIiMjMXjw4HJ3mlQKBwcHnDp1Cj4+PjrXzYkTJ/D4448jOztbSq7Sw0EV3SuV0svi5+eHkSNHYsSIEYo6MKssJycnDBo0CKGhodIa2fKU1wttyKRJk6oxyf+r7hmKpWfG+vn5ievXr1f3j/xX/P39DW7mk5CQIPz8/IQQQuzbt094enqaOJkuNWzgpAbvvfeeOHfunOwYqmRjY6Pd4728DaaUpm3btmLt2rVCCN3rJiIiQnTu3FlmNFVZuHChaNWqlbC2thbdu3cX69atE7m5ubJj6fnxxx/Fc889J2xsbERAQICYO3euuHjxouxYQgghfH19K/UqaXeqW7UPE7i6uiI1NRUeHh44d+6c9phGpbp06RLu3bun9/69e/e0Z9s3aNAAt2/fNnU0HSUbOJU9R172Bk5ubm6VHvJRwjkPP//8Mz788EN07doVo0aNwoABAxT1dJuenl6p75PxdNakSRO8/fbb6NatG4QQ2LBhQ7kTBWVvoSv+fzjlvffew8svv4yLFy+iqKgImzZtwunTpxEZGYlffvlFakY1ef311/H6668jISEBq1evxsSJEzF+/Hi8+OKLCA0NRdu2bWVHBFA8VNm3b19cu3YNa9euxerVqzFjxgyEhIQgNDQUffr0kbZ9suKO/a7uamPMmDHCzs5O+Pr6CisrK+Ht7S38/PwMvpSgd+/eom3btto1n0IU9wo8+uij4plnnhFCCLF582bpa2mVuoHT6tWrK/1SioSEBDFx4kRRt25d4erqKsaOHSv+/PNP2bGEEELnRL3S+12Ufk/W2vN9+/aJJ554QtStW1dYWVmJWrVqCVdXV72X7H0vhBCiQ4cO2mNh9+zZI7p37y7c3d2Fg4OD6NSpk9i2bZvkhELs379fbNmyRee9NWvWCF9fX+Hu7i7GjBmjyKdvIYqPKl+0aJF2A6dWrVqJlStXiqKiItnR9CxZskTY2dkJjUYj3N3dxYwZM8SdO3dkx5LOJEsLt27diqSkJEyaNAkzZ86Es7Ozwe+bPHlydUe5r8uXL+Oll15CbGys9qSoe/fuITg4GGvXrkW9evWwc+dOFBQUoGfPntJy5ufnY8KECVi9ejUKCwtRo0YNFBYW4sUXX8Tq1asVsdpBbQoKCrBlyxasWrUK27ZtQ5MmTTBq1CiMGDECtWrVkpKpRo0aaNiwIUaMGIFnn3223KeYkpUQspRdAqk0gwYNQnR0ND766CNFbUNbWq9evfDUU0/hrbfeAgAcPXoUbdu2xYgRI9C0aVP897//xauvvqqoLYoLCgrw448/YtWqVdi+fTvat2+PUaNG4cKFC1i2bBmCgoLw3XffyY6JK1euYM2aNVi9ejXS0tLQr18/bc6PPvoIDRo0QExMjNSMFy5cwObNm5Geno78/Hydz0yy0s6UlceIESPErVu3TPkjH9jJkye1WxAb2s5SKdLT08Wvv/4q1q9fL86cOSM7jsjKytL574peSpOXlye+//570bNnT1GjRg3RpUsX0bhxY+Hs7Cy+//57KZkuXbok5s2bJx555BFRr149MW3aNHHixAkpWSpy7tw5RT4FlrZhwwbh4eEhunfvLs6fPy87jh5PT0/x119/ab9+5513RKdOnbRfb9iwQTRt2lRGNK01a9aI3Nxc8b///U+89tprok6dOsLd3V1MmzZNnDx5Uud7ZW5NHBERIe7cuSOioqLEf/7zH2FjYyNatWolPv30U3Hjxg2d701KShI2NjZScpb4/fffhaOjo2jevLmoUaOGaN26tXB1dRW1atUS3bp1M0kGkxYDZDwlf+xl5eTkiIiICAmJipWeSFa2S1sJXduGxMfHiwkTJojatWuL+vXri7feekvbpSxEcbeih4eHxITF9u7dK0JDQ4Wzs7N44oknxJdffikKCwul5UlMTNT+/JJzHcp7KcXVq1fFwIEDhaurq5g4caKYMmWKzksmOzs7nVMzO3XqJGbPnq39OjU1VTg5OcmIplVyfVtZWYmQkBCxYcMGkZ+fb/B7s7OzxYgRI0ycsFhJThcXF/HKK69UOOyXk5MjdWhVCCEee+wx8d577wkh/pnYevv2bdGnTx/x2WefmSRDtQ8TlF5+1L9//wq/V8amLoD6NkYCdDd8KS0jIwMeHh7Slh/t3r0bnTp1Qo0aNbB79+4Kv1fmZiQlv7/g4GCcOnUKPXv2xJgxY/Dss8/qDbFcv34dHh4eipn8euXKFbzwwgvYvXs3rl27Ju1c9rLL4Ur2PSghex8EQwoLCzFz5kzMmTMH7du31xl20Wg02LFjh7RsPj4+WLt2Lbp06YL8/Hy4urpiy5Yt2s2vjh49iq5du0qdeFvyb3737l1FbNJTnpKcTk5Oejs5KlHpnUXd3NwQFxeHZs2aITExEc899xzOnTtX7RmqfRplrVq1tLPLXVxcFLO5UGmlN0Y6dOhQud+npOyinOOBExMTpTUOgG4DL7Oxv5+SRqtkDXJFKzDq1q2riEJg//79+Prrr/HDDz/gkUcewbJly6Qeu5uamgp3d3ftfyvd8ePHMXz4cGRmZiImJgbdunWTHUlH7969MX36dHz00Uf46aef4OjoiCeffFL7+ZEjRxSxDbVGo1F0IVBCo9GoohAAgJo1a2rnCdSvXx/JycnaXWSvX79ukgw8m0BlSpbuZWVl6RVXhYWFyM7OxtixY7Fs2TKJKf9x48YNrFy5EidPngQABAYGYuTIkVILFkD5E95KXLp0CZGRkVi1ahVu3LiBoUOHIjQ0FM2bN5cdTceePXvQsWNHvQmO9+7dw/79+9GlSxdJyYrNmzcPH3zwAV588UUsXry43EnMMl2/fh39+/dHXFwcnJycsGbNGvTr10/7eXBwMNq3b48PP/xQWkYrKys0b978vsvxZG81bmVlpfMgWh4lLG8GipdAPvPMMxgzZgzCwsLw888/Y8SIEdi0aRPc3Nzw+++/V3sGkxYDQUFB2LRpk97TzK1bt9C3b1+pXXRlJSUlITk5GV26dIGDg0O5T+KmtmbNGgghEBoaikWLFunMcre1tYWvry86dOggMeE/9uzZg2effRa1atVCu3btAAD/+9//cPPmTWzZskVqA2FlZYXZs2fDycmpwu8zyc5fFbCxsYGXlxdefvll9OnTR7vCpSyZJ64Byh22KlG/fn18+eWXitjK936ysrLg5OSkN1yVmZkJJycn2NraAiiefd6gQQOT7u5qZWWFadOm3fe6UcIBX2Xvj4Yo4XRXAEhJSUF2djZatmyJO3fuYNq0adi/fz8CAgKwYMECk/TEmLQYKO9p7OrVq/Dy8tJ21cuUkZGBQYMGYefOndBoNDh79iz8/f0RGhoKNzc3fPLJJ7IjAigem+/YsWO5jYMStGjRAh06dMDnn3+uvbEVFhZi/Pjx2L9/P44ePSotm5WVFRo2bFjhEkyNRoOUlBQTptJX0elwpd+X3dhaWVnhypUr2mGDEmfOnEG7du3ue6phdcvIyECdOnUq/f0tWrRAdHS04s6pKM3FxQWHDx+Gv7+/yX6mWnrU1JJTSUyy9dKRI0e0/33ixAntTn5AceOwdetWqbvmlTZlyhTY2NggPT1d56zrwYMHY+rUqYopBrp27YqioiKcOXMGV69e1RvTlt0tCxT3rmzcuFGnwbW2tsbUqVMRGRkpMVmx+Ph4xd8slD4WXzIpWKPRYMSIETq7NxYWFuLIkSPo2LGjrHhaVSkEAODcuXOKeDipiIwRXiX0jlaGWnIakpubi/Xr1yMnJwc9evRA48aNTfJzTVIMtG7dGhqNBhqNBkFBQXqfOzg44NNPPzVFlPuKiYnBtm3b9I6IDQgIqNJxmNXtjz/+wIsvvoi0tDRFPikCxccZnzx5Eo888ojO+ydPnpS+SY5abhZV7R4cP348Zs6cibp161ZTIl0l3bBCCDg7O8PBwUH7ma2tLdq3b48xY8aYJAtVP7VMMatqThlDLkDxSraCggJt+5efn48OHTrg+PHjcHR0xBtvvIHt27ebZOjXJMVAamoqhBDaU/VKdyXa2trCw8NDMTvm3blzx+AM1MzMTEXtWT927Fi0a9cOv/76K+rXr6+Yxq10L9CkSZMwefJkJCUloX379gCKi5hly5Zh3rx5siICUM9Nraq++eYbhIWFmawYWLVqFQDA19cXYWFhqjoulqqu9AqSypAxlAGgyqt/AgMDpeSMiYnBnDlztF9/++23SEtLw9mzZ+Ht7Y3Q0FDMnj0bv/76a/WHMcluBirSq1cv8e677wohijd/SElJEYWFhWLgwIFiwIABktP9w9HRUWdjHKUo2VCoZB/98l6yNx364IMPqrQf+bhx48S1a9eqMZFxlD6Jjx6cGn6PzGg8snKWnCtTYsiQIWLMmDHarw8dOiTq169vkiwmP67p7Nmz2Llzp8Fx7vfee8/UcfTMnz8fwcHBiI+PR35+Pt58800cP34cmZmZ2Ldvn+x4Wk888QSSkpJMNp5UWUof4y5R1dnOpn7iVpsrV64gLCwMsbGxuHr1ql7PixKGrcyNUnoD6cFZWVnpXCt//PEHZsyYof3a1dUVN27cMEkWkxYDX331FcaNG4e6devC09NT54+55HhR2Zo3b47Tp09j6dKlcHZ2RnZ2Nvr3748JEyagfv36suNpTZw4EdOmTcPly5fRokULvVUFspaaqWEzkgdRtnEjXSNGjEB6ejpmzJihqGErc8a/SfVr2rQptmzZgqlTp+L48eNIT0/X2QwrLS0N9erVM0kWkxYDs2fPxocffqg9lUtJXn75ZQQHB+Opp56Ct7c33n33XdmRKjRgwAAAQGhoqPY9JWz/unnzZvTq1Qs2NjbYvHlzhd/bp08fE6Wi6hYXF4e9e/eidevWsqNUKDIyEoMHD9ab/5Ofn4/vv/8ew4cPBwAsX77cZDfhskJDQw1ujHTnzh1MnDgRX3/9NYDilVkNGjSQEZGM5M0338SQIUPw66+/4vjx4+jduzf8/Py0n0dHR+Pxxx83SRaT7jMgazJJZTz11FM4ePAg8vPz4evri27duiEoKAhBQUHw9PSUHU/P/VY2yHpCL7tffXmUsuKhspydnZGYmKjIv93SZOUMDAzEt99+izZt2pj051aV0jdHAsrPeP36dXh6euLevXuSklWdku/5pcnMGRsbi19++QWenp6YOHGizgT2iIgIdO3aFU899VS15zBpz8DAgQMRExODsWPHmvLHVsquXbuQl5eH/fv3Y9euXdi1axe++eYbFBQUICAgQFscDBw4UHZUAMrtji89D0QJ+/lbmmHDhsHFxcXkP3fRokWYPn06li9fDl9fX5P//MoS5ewkeuHChfvuVlfdbt26BVF8kixu374Ne3t77WeFhYWIjo5W/L4YZallKENmzuDgYO1hVGWVndtUnUuHTdozMHfuXCxYsADPPPOMwXFu2Vu/lpWbm4v9+/fjt99+w5dffons7GxFPDmUSE5OxqJFi3T2/Z88ebIiDjMpz82bN6UervOglNAzkJubiyNHjhicfCt7yMXNzQ05OTm4d+8eHB0d9a5t2XvAt2nTBhqNBomJiWjWrJnO3vqFhYVITU3F008/jQ0bNkjLWHLyY3k0Gg0iIiIQHh5uwlT/TlxcHB577DFpy7IrO+Ry/vx5NGjQQDFL3MtTnT0YJi0GSo+F6AVRwNavJfLz83HgwAHs2rULO3fuxMGDB9GgQQN07dpV+8cj27Zt29CnTx+0bt0anTp1AgDs27cPiYmJ2LJlC3r06CE5IfDRRx/B19cXgwcPBlDcMxQVFYX69esjOjpa+sZDVTFu3DjMmjVL2mqCrVu3Yvjw4QZPMFPCkMuaNWsq/Fz2HvARERHa/y27t37JmR4DBgzQ7vsvw+7duyGEQFBQEKKionQO87K1tYWPj49i5ggUFhZi9erV2tUjZYtTpZwzY05DLkD1PpTw1ML/t2fPHp3G39vbG127dkXXrl3RpUsXvR0JZWvTpg1CQkL0Nu+ZPn06YmJipJ8aBhQXf99++y06duyI7du3Y9CgQVi/fj02bNiA9PR0xMTEyI4IQNlP3CUCAgLQs2dPvPfee9ImtpmDNWvWYPDgwTpd8EqTlpYGb29vRa/IeO2117B69Wo888wzBlePLFy4UFKyYiVDLm5ubjh79qzORkmFhYXYsmULpk+fjr///ltiyqqr1h5Kk+xmUEZeXp44deqUKCgokPHjDdJoNMLHx0d89tln4vLly7Lj3JednZ04c+aM3vunT58WdnZ2EhLps7e3F+np6UIIISZNmiReeeUVIURxRldXV5nRtH777Tfh7u6uyI2RSnN2dhZJSUmyY1QoKSlJhIeHiyFDhogrV64IIYSIjo4Wx44dk5xMX15enjh//rxIS0vTeSnFnj17xNChQ0WHDh3EhQsXhBBCREZGir1790pOVqxOnTri119/lR2jXCXXb3kva2trMXv2bNkxq6w6N0cy6UbMOTk5GDVqFBwdHdGsWTOkp6cDKF4zL3t72jfffBOenp54/fXX0aNHD0ycOBFRUVEGu2WVwN3dHYcPH9Z7//Dhw4qZZOTm5obz588DKO7m7t69O4DiyTqyu7VLTJw4EQMHDsSlS5dQVFSk81JKRgB4/vnnsWvXLtkxyrV79260aNECBw8exKZNm5CdnQ0ASExMlH6cbWlnz57Fk08+CQcHB/j4+MDPzw9+fn7w9fWtcBjTlKKiohASEgIHBwckJCQgLy8PQPHRxqW3rpXJ1tZWcRuelbZz507ExsZCCIGNGzdix44d2ldcXBzS09NVNffCJKqlxCjHpEmTxKOPPir27t0ratasqa1wfvrpJ9G6dWtTRinX7du3RXR0tHjzzTfF448/LmxsbESzZs3E+PHjxQ8//CA7nlZERIRwdXUV8+bNE3v27BF79uwRc+fOFa6urmLmzJmy4wkhhJgwYYLw8fER3bt3F3Xq1BG3b98WQgixbt060aZNG8npiqnhiVsIIe7cuSN69+4tXn75ZfHxxx+LxYsX67xka9++vfjkk0+EELpPLwcPHhReXl4yo+no2LGj6NKli4iOjhaHDh0Shw8f1nkpQevWrcWaNWuEELq/y4SEBFGvXj2Z0bQ+/vhjMX78eFFUVCQ7SoXOnTun+IxVUZ09AyYtBry9vcWBAweEELr/p86ePSucnZ1NGaXSMjIyRHh4uHBxcVFUt3FRUZFYsGCB8PLy0nZre3l5iUWLFinmjz8/P1/897//FZMmTRIJCQna9xcsWCC++uoricn+MXLkSLFixQrZMe5rxYoVokaNGsLJyUn4+PgIX19f7cvPz092PFGzZk2RkpIihNC9tlNTUxUzbCVE8ZkeJ0+elB2jQg4ODiI1NVUIofu7TE5OVszvsm/fvqJWrVrCz89P/Oc//xH9+vXTeSmJ0odchBAiLS3N4H27qKhIZ/hq7Nix1XZGikn3Gbh27ZrBLuw7d+4oZrJMUVER/vrrL+1eA/v27UN2dja8vb21Z7crgUajwZQpUzBlyhTcvn0bAPSWz8hmY2ODsLAwvfenTJkiIY1hS5cuxcCBA7F3715FL3cNDw9HREQEpk+fbvJjVivD1dUVly5d0utqP3ToELy8vCSl0hcYGKjYob8Snp6eSEpK0tuvIS4uTjGb97i6uqJfv36yY9xXVFQUXnrpJQwdOtTgkEt0dLTkhMX8/PwMrnrIzMyEn5+fdsjy888/r74Q1VJilOPJJ58US5YsEUL8cyKgEEK89tprIiQkxJRR9Hz00UeiV69ewsXFRWg0GtGwYUMxbNgwsXLlSm1OJcjJyRE///yzuHXrlt5nWVlZ4ueffxa5ubkSkhX7+eefRX5+vva/K3opgdKfuEu4ubkpejhj2rRponPnzuLSpUvak9ji4uKEv7+/+OCDD2TH04qNjRUdOnQQO3fuFNevXxdZWVk6LyWYM2eOCAwMFH/88YdwdnYWe/fuFd98841wd3fX3j+pctQw5CJE8YTHq1ev6r1/7tw54ejoaJoMQphuaWFcXBx69eqFYcOGYfXq1Xj11Vdx4sQJ7N+/H7t378ajjz5qqih6GjRogKeeegrdunVDt27dFDs5ZvHixdi8eTNiY2MNft69e3f069cPEyZMMHGyYmrbjtjT0xOTJk1S7BN3iSlTpsDd3R3vvPOO7CgG5efnY8KECVi9ejUKCwtRo0YNFBYW4sUXX8Tq1asVs5lLyb9x2Z5IIflMj7JZ5syZg7lz5yInJwcAYGdnh7CwMMyaNUtyOl3Xrl3D6dOnAQCPPPKIzhI+JXB0dMSJEyfg6+ursywvJSUFgYGByM3NlZpv6tSpAIrv62PGjNHZiriwsBAHDx6EtbW1SU7MNekwQefOnXH48GHMmzcPLVq0QExMDNq2bYsDBw6gRYsWpoyip6rrTatzW8iKfPvttzpHXJb1+uuvY+bMmdKKAbVtR5yfn4/BgwcruhAAim8M8+fPx7Zt29CyZUu94YwFCxZISlbM1tYWX331FWbMmIFjx44hOzsbbdq0QUBAgNRcZe3cuVN2hPvSaDQIDw/HG2+8gaSkJGRnZyMwMFBnoyTZSnbwi4yM1F7n1tbWGD58OD799FOdRk0mpQ+5HDp0CEBxAXj06FGdTa9sbW3RqlUrg0Ot1YGbDj0gWQdbuLm5ITExEd7e3gY/T09PR6tWrUx2BrYhzz//PEaPHo2QkBDFzAUpj9KfuEuUPta0LI1Go5gd38gyvPrqq/j999+xdOlS7Q6ocXFxmDRpEnr06FG9Y9tVMHfuXHzzzTf4+uuv0aNHD0RHRyMtLQ1TpkzBjBkzMHHiRNkRAQAjR47E4sWLpZwrUqLaewZu3bpV6e+V+YuoKlk11L1793Dt2rVyi4Fr165J32Lzxo0beOaZZ9CgQQOMHDkSI0aMUEQVbojSn7hLKPGJtqSLszKU8nsEgL1792L58uVISUnBDz/8AC8vL6xduxZ+fn7o3LmzlExVmZy8adOmakxSOVFRUdi4caPOaXq9e/eGg4MDBg0apJhiYPr06SgqKkJwcDBycnLQpUsX7ZCLUgoBAFi1ahUAICkpCcnJyejSpQscHBzKPVirOlR7MeDq6lrp/zNKGK9TumbNmuH3338vd35FTEwMmjVrZuJUumJjY5GWloZVq1YhMjISH374Ibp27YrRo0djwIAB0g4tMeTo0aPaY3ePHTum85kSezVk3izKKuniLJGQkIB79+7hkUceAQCcOXMG1tbWUucClaXU2eWyT0ysqpycHIPbYnt4eGjnOSiBGoZcgOJVAwMHDsTOnTuh0Whw9uxZ+Pv7Y9SoUXBzc8Mnn3xS/SGqe4birl27tK/Vq1cLT09PMX36dO2M8unTp4v69euL1atXV3cUo6rOzR8qsnz5clGzZk2xZcsWvc82b94satasKZYvX27yXBWJjY0VQ4cOFY6OjsLNzU2MHz9exMfHy46lKtevXxdBQUHabVZL/vZGjhwppk6dKjmdEJ988ol49tlnRWZmpva9zMxM8dxzz4mPP/5YYjJdapldrnRBQUFi4MCB4u7du9r3cnJyxMCBA0VwcLDEZOr00ksviZCQEHH+/Hmdv8utW7eKwMBAk2Qw6ZyB4OBgjB49Gi+88ILO+9999x2+/PJLRW+3WpbMI22HDRuG7777Dk2aNNE+hZ06dQpnzpzBoEGDsG7dOpNnqozbt2/ju+++wzvvvIOsrCzpwxmlKemJ25Dhw4fj6tWrWLFiBZo2bar929u2bRumTp2K48ePS83n5eVlsFfq2LFj6Nmzp2IOhFH67HIACAoKwqZNm/SO+r516xb69u2riPkhx44dQ0hICPLy8rSnjyYmJsLe3h7btm2T2juptiEXoHii47Zt29CqVSu9v8uWLVtqt/euTiZdTXDgwAF88cUXeu+3a9cOo0ePNmUUVfvmm2/Qp08ffPfddzhz5gyEEHjkkUcQERGBQYMGyY5nUGpqKlavXo3Vq1cjKytLe06BbBkZGRg0aJDc7rlKiImJwbZt2/ROzwwICEBaWpqkVP+4desWrl27pvf+tWvXtJtiKYHSZ5cDwK5du5Cfn6/3fm5uLvbu3Sshkb7mzZvj7Nmz+Pbbb3Hq1CkAwAsvvIChQ4fCwcFBaja1DbkAxaszDK3AyMzMNN2wqkn6H/7fww8/LN544w2999944w3x8MMPmzLKv1ad20Ia09y5c8WNGzek/Oy7d++KtWvXim7duglra2vh6+srIiIitCcZKoESuucqw8nJSXtKZemcf/31l6hdu7bMaEKI4t+jr6+viIqKEufPnxfnz58XGzduFH5+fmL48OGy42kpeUOfxMREkZiYKDQajdi5c6f268TERJGQkCDmzJkjfHx8pGak6tGrVy/x7rvvCiH+2ZCvsLBQDBw4UAwYMMAkGUxaDPz666/C3t5eNG/eXIwaNUqMGjVKtGjRQtjb2yvqOMy7d++KgwcPii1btihy17yqcHZ2NvnchoMHD4pXX31VuLq6Cnt7e/HCCy+I7du3K+bMhNLq1aunPaCm7D7wNWvWlBlNhxJuFhW5c+eOGDdunLCzs9MeE2trayvGjRsnsrOzZcfTKioqErNnzxY1a9bUnulhb2+v/d3KVPrYXUNHajs6OoqVK1dKy6e23UWFEKJbt24GH4aysrJEt27dTB+oHEePHhUeHh7i6aefFra2tuL5558XTZs2FfXq1TPZzqMm32fg/Pnz+Pzzz7VdS02bNsXYsWPRqFEjU8Yo19atWzF8+HCD+5crZYeyqpAxt8HKygqtWrXCqFGjMHToULi5uZnsZ1eVs7MzEhISEBAQoPO7io+PR0hICDIyMmRHBFA8RhscHIy2bdtix44d6NOnD44fP47MzEzs27cPDz30kOyIAIq7O5OTkwEADz30EGrWrCk5kWH5+fmKm12elpYGIQT8/f3x559/6uzmZ2trCw8PD6k7Oaptd1FAN3NpV69ehZeXFwoKCiQl05eVlYWlS5ciMTER2dnZaNu2LSZMmID69eub5Odz06EyAgIC0LNnT7z33nsGl86ojYxiICEhAW3btq3098vazREoXhv96KOPYtasWXB2dsaRI0fg4+ODIUOGoKioCBs3bjR5pvLIvlkQqcWRI0cAAK1bt8aOHTtQu3Zt7WeFhYXYunUrli9fjnPnzklKqDwmKQZK/mHup2XLltWc5P5cXFxw6NAhxTxp/VsyVz1UlqzdHAH1PHGnp6ejUaNGBlc4pKenl7sJVXWr7Mxtpczazs3NxaeffoqdO3fi6tWreltmJyQkSEr2j8jIyAo/Hz58uImSlC8yMhKDBw/Wm9yWn5+P77//XnpGKysr7bViqIlzcHDAp59+itDQUFNH06psuwiYpm00STFQ8g9T0Y9SStdSaGgoOnXqhFGjRsmOYhRqKAZkZ1TDE7e1tbXBI04zMjLg4eEh7doZOXJkpb6vZIc12YYOHYqYmBg8//zzqFevnl5x9f7770tK9o+yw2oFBQXIycmBra0tHB0dkZmZKSnZP5T691hC6UMuQOXaRcB0baNJlhampqaa4scYhVrOtyfjKHniDg8PN/iZrCfuskQ5+x5kZ2fD3t5eQqJiVW3kL1y4gAYNGkg7GOqXX35BdHS0dj99JTJ0rsjZs2cxbtw4vPHGGxIS6Svv7/HChQuKWNrn4+MDQNmHpSmtXTRJMVDyD1NZMseQ161bh5iYGNjb22PXrl06f/AajUZ1xcCTTz4pfd2vkvn5+ZX7hOPn5yf9Cadk/3+NRoMZM2YYPOK0devWktJVXWBgoLQhIaB4cyRnZ2cpP/vfCAgIwLx58zBs2DDt5GsZ2rRpA41GA41Gg+DgYNSo8U8TUlhYiNTUVDz99NPS8pWl5CGX0u3inj170LFjR53fJ1B8Fs3+/fur3IY+CJNuOlRZ33zzDcLCwqQUA+Hh4YiIiFD8+faV7aaTtde6Wij1ibuEko44NQbZ85U/+eQTvPXWW/jiiy9McoM1pho1akjfybFv374AgMOHDyMkJERnFYatrS18fX0xYMAASen0TZ48WefrskMusuc2lOjWrZvB+3lWVha6detmPsMEVSXzhqGW8+3L+x3l5eXpNBhkmFqeuEtOKxw5ciSWLFmiyqdaJWnXrh1yc3Ph7+8PR0dHvWFAJYzHb968WedrIQQuXbqkc1ywLCVzKnx9fTF48GBFFMwVUcOQC1D+Q0lGRobJlucqshiQ6eWXX8b69esVe779kiVLABQ3YitWrNCpzAsLC7Fnzx40adJEVrwHMmzYMJMfX62WJ+7Ss/Vffvnlcr9PKbP1le6FF17AxYsXMWfOHIMTCJWg5Om7hEajgbu7O4KCghSzPXZFf4tKp5QhF+Cf61uj0WDEiBE6qzMKCwtx5MgRdOzY0SRZWAyUofTz7RcuXAiguBH74osvdGbElnTTGTr/QZbc3FwcOXLE4DKuPn36AICUs8/V8sSthMlY5mT//v04cOCA9nAdJSq5TkrOeig9E14pCgsLsXDhQmzYsAHp6el6ZykooYelIkoYcgH+ub6FEHB2dtaZ32Vra4v27dtjzJgxJsnCYqAMpZ9vXzIDtVu3bti0aZOid/dT8m6OanniVsqSPGORfQ01adIEd+/elZqhIjdv3kR4eDjWr1+v7eJ2c3PDkCFDMHv2bL2TDGWJiIjAihUrMG3aNLz77rsIDw/HuXPn8NNPP+G9996THU9LyUMuwD/Xt6+vL8LCwqTu2KnIHQhlrzsn41Dybo5qWx9vLmRf2zExMYiIiMCHH35ocOmwqYerSsvMzESHDh1w8eJFDB06FE2bNgUAnDhxAt999x0aNWqE/fv3K+IB4KGHHsKSJUvwzDPPwNnZGYcPH9a+98cff+C7776THREA9OZ+lR1yUdJeIrIpshgYN24cZs2aJWU1QQmln28PFK/p3bx5s8FuOtnDGYD57eZI5QsNDcXixYv1hlvu3LmDiRMn4uuvvwZQfDZJgwYNpG34UtI4lL2WS65vmb1Vr7/+OmJjY/H777/rFc+XL19Gz549ERwcrB0qlKlmzZo4efIkvL29Ub9+ffz6669o27YtUlJS0KZNG2RlZcmOqEPJQy5A8RLnitqXlJSUas9g8mECpY4hl1DL+faxsbHo06cP/P39cerUKTRv3hznzp2DEKJK5wJUp+effx67du1iMWAB1qxZg3nz5ukVA3fv3kVkZKS2GJB9IFnJXBEl+umnn7B8+XKDvWienp6YP38+xo4dq4hioGHDhrh06RK8vb3x0EMPISYmBm3btsVff/2lt0WxLGoZcgGKC8HSCgoKcOjQIWzdutVkqx5MWgwoeQy5xJQpU2BjY4P09HRtNx0ADB48GFOnTlVMMfD2228jLCwMERERcHZ2RlRUFDw8PDB06FDFbPrB3RzN361btyCKj0LH7du3dZaaFRYWIjo6Wm/ttExdu3aVHaFcly5dQrNmzcr9vHnz5rh8+bIJE5WvX79+iI2NxRNPPIGJEydi2LBhWLlyJdLT0zFlyhTZ8Socclm9ejViY2MVM+QC6O+HUGLZsmWIj483SQaTDhMoeQy5hKenJ7Zt24ZWrVrpjG+mpKSgZcuWyM7Olh0RAHTG6dzc3BAXF4dmzZohMTERzz33nCJO41q5ciXGjh0Le3t71KlTR283R1N0fVH1Kn0gjCEajQYREREGt3uW5ebNm/jzzz8N9k7K3ITGy8sL69evR+fOnQ1+vnfvXgwePFgRs+DL+uOPP7B//34EBATg2WeflR1HVUMuFUlJSUHr1q1x69atav9ZJu0ZuHLlCqZOnarYQgAoHuMsvQFNiczMTMV0fwHFY3Yl8wTq16+P5ORk7VOFoZ4XGdSymyM9uJ07d0IIgaCgIERFRekcFWtrawsfHx80aNBAYkJdW7ZswdChQ5GdnQ0XFxe9AlVmMRASEoLw8HBs375db+OwvLw8zJgxQzG9fmW1b98e7du3lx1DS01DLhXZuHGjzjVVnUxaDKhhDPnJJ59EZGQkZs2aBaD4BlFUVIT58+ejW7duktP9o3379oiLi0PTpk3Ru3dvTJs2DUePHsWmTZsUc1GqZTdHenAl3e6pqanw9vZW3CTbsqZNm4bQ0FDMmTPHYNEv08yZM9GuXTsEBARgwoQJaNKkCYQQOHnyJD777DPk5eVh7dq1smMCAObOnYt69erpHQH89ddf49q1a3jrrbckJSumpiEX4J8zH0oIIXD58mVcu3YNn332mUkymHSYICcnBwMHDoS7u7tix5DVcr59SkoKsrOz0bJlS9y5cwfTpk3TdtMtWLBAEfuuT5kyBe7u7ordzZGMa+/evVi+fDlSUlLwww8/wMvLC2vXroWfn1+5Xd+mVrNmTRw9elSxy5ZTU1Mxfvx4xMTEaLcc12g06NGjB5YuXYrGjRtLTljM19cX3333nd7ueAcPHsSQIUOkn8intiGXiIgIna+trKzg7u6Op556ymQ7ypq0GFDLGLKSz7cfPnw4li1bpp21nZiYiMDAQL3CSgkmTZqEyMhItGrVSpG7OZLxREVF4aWXXsLQoUOxdu1anDhxAv7+/li6dCmio6MVc2BW//79MWTIEAwaNEh2lArduHEDZ8+eBQA0btzYZF3FlWVvb4+TJ0/Cz89P5/2UlBQEBgYiNzdXUrJioaGhSE5OLnfIJSQkBP7+/tpVLmTiYsDT0xOTJk1S9Bhyyfn2hro7lXC+fdnTCl1cXKQeCVuRioZVNBoNduzYYcI0VJ3atGmDKVOmYPjw4ToTbw8dOoRevXpJ7ZItvQvdtWvXMHPmTIwcOdJg72TJ8maqWEBAAN5//30MGzZM5/21a9fi/fffl/5gd+HCBbRr1w52dnblDrnEx8dLX+pa4uLFi4iKisKZM2cAAI888gj69+8PLy8v04UQJuTm5iaSkpJM+SOrzMrKSly5ckXv/evXrwsrKysJiXRpNBqdfE5OTiI5OVliIiIhHBwcRGpqqhBC928yOTlZ2NnZSUxWfM1U5qWE61stPvroI1GnTh3x9ddfi3Pnzolz586JlStXijp16og5c+bIjieEECIlJUU8/fTTwsrKSuffOCQkRJw9e1Z2PK1ly5YJOzs7odFoRK1atUStWrWERqMRdnZ2YtmyZSbLYdIJhEo/ERBQ/vn2aqSG3Rzp3/H09ERSUhJ8fX113o+Li5Pea1V2+SD9e2+88QYyMjIwfvx47aome3t7vPXWW3j77bclpyvm5+eH3377TdFDLr/++ismTZqE119/HdOmTdMORV+6dAn//e9/MXnyZPj6+qJ3797VnsWkwwRKHkMuOd9+8eLFGDNmjMHz7a2trbFv3z5ZEQEUTyzZsWOH9g+6Y8eO2LBhAxo2bKjzfS1btpQRT0d5uzmGhoYqajdH+vfmzp2Lb775Bl9//TV69OiB6OhopKWlYcqUKZgxYwYmTpwoO2K5bt68qajd6NQkOzsbJ0+ehIODAwICAhS1/FoNnnrqKXTu3BmzZ882+Pm7776LuLg47Nq1q9qzmLQYUPIYckm23bt3o0OHDnrn25ecKhUQECArIoB/Nnkx9M9W8r5SdnMcPnw4rl69ihUrVqBp06baceRt27Zh6tSpOH78uOyIZCRCCMyZMwdz585FTk4OAMDOzg5hYWHaZbpK8NFHH8HX1xeDBw8GAAwcOBBRUVGoX78+oqOjFX20sVJduHABAPQeSOj+XFxc8Ndff+GRRx4x+Pnp06fx2GOPmWTTIUUeVCST0s+3T0tLq9T3KWFpoVp2cyTjyc/PR1JSErKzsxEYGAgnJyfZkXT4+fnh22+/RceOHbF9+3YMGjQI69evx4YNG5Ceno6YmBjZEVWhqKgIs2fPxieffKK9jp2dnTFt2jSEh4crdoK40txvqWtKSgpatGiBO3fuVHsWkx9UBChzDFkt59tXtZEfP348Zs6cKeUESLXs5kjGY2tri8DAQNkxynX58mXtDPJffvkFgwYNQs+ePeHr64snnnhCcjr1CA8Px8qVKzFv3jx06tQJQPH8kA8++AC5ubn48MMPJSdUh2bNmuHnn38u9zyHn376qcLNk4zJpMWAkk8ErFWrlrSfXZ2++eYbhIWFSSkG1LKbIz2Y0gX0/cguoku4ubnh/PnzaNSoEbZu3aodqxVCKGJoTS3WrFmDFStW6CzFbNmyJby8vDB+/HgWA5U0YcIEjBs3DnZ2dnjllVdQo0Zxk3zv3j0sX74c7777rsl2IDRpMaDkEwFXrVol7WdXJ5mjQPPnz0dwcDDi4+ORn5+PN998U2c3R1I3NRbQ/fv3x4svvoiAgABkZGSgV69eAIBDhw4pZnc/NcjMzDS4M16TJk2QmZkpIZE6vfzyyzh69Chee+01vP3223jooYcghNDuMDtp0iSMGDHCJFlMvukQx5BNq/TvWQYl7+ZIlqegoACLFy/G+fPnMWLECLRp0wYAsHDhQjg7O2P06NGSE6rDE088gSeeeAJLlizReX/ixIn466+/8Mcff0hKpk5//PEH1q1bp10C+fDDD2PIkCEmPWfGpMWAs7MzEhISEBAQoNNIxcfHIyQkBBkZGaaKYjFkFgNK382RjCcoKAibNm3SW6J369Yt9O3bl7tNmpndu3fjmWeegbe3Nzp06AAAOHDgAM6fP4/o6Gg8+eSTkhOap+qcA2bSYqB379549NFHMWvWLDg7O+PIkSPw8fHBkCFDUFRUhI0bN5oqisWQWQyU3Tq5REZGBjw8PDhGa0asrKxw+fJlvX/rq1evwsvLCwUFBZKSFW9H3KtXL9jY2OhsTWwItyOuvL///hvLli3DqVOnAABNmzbF+PHjFXVktbmpzu3nTTpngGPIloW7OZq/I0eOaP/7xIkTOmcQFBYWYuvWrabdX92Avn37aguVvn37lvt9StmfQy0aNGigN1HwwoULeOWVV/Dll19KSmXeqvPZ3aTFQPPmzXHmzBksXboUzs7OyM7ORv/+/TmGXI2GDRsGFxcXk/7Mkt0cNRoNZsyYYXA3x9atW5s0E1WP1q1bQ6PRQKPRICgoSO9zBwcHfPrppxKS/aP0dsTcmrh6ZWRkYOXKlSwGVMikxUDJGHJ4eLjBzziGXDW5ubk4cuQIrl69qneTK+nu/Pzzz02e69ChQwCKq9ijR4/q7ebYqlUrhIWFmTwXGV9qaiqEEPD398eff/4Jd3d37We2trbw8PCAtbW1xIREVBkmLQb8/PzKHUP28/NjF10VbN26FcOHD8f169f1PpPd3blz504Ayt/Nkf69kk2wlPzEXXbGe0UmTZpUjUmIlMukEwitrKxw5coVnacHoHiL3cDAQJNsuWguAgIC0LNnT7z33nuoV6+e7Dg6KrsZjVI2oqF/LzIyssLPhw8fbqIk+vz8/Cr1fRqNBikpKdWcxrwlJiaibdu2fLCrJtU5IdwkPQMcQza+K1euYOrUqYorBAB1bkZD/87kyZN1vi4oKEBOTg5sbW3h6OgotRhITU2V9rPNzf0K/Zs3b5omiIWqzjlgJikGOIZsfM8//zx27dqFhx56SHYUPea6myOV78aNG3rvnT17FuPGjcMbb7whIdH9lXSKyj4XRU3uV+jXqlVLauGnZrLngJl0mIBjyMaTk5ODgQMHwt3dHS1atICNjY3O5xz7JCWIj4/HsGHDtGvRlWDlypVYuHChdre3gIAAvP7669x9sBpcuHABDRo04CmG96GEOWAmKQY4hmx8K1euxNixY2Fvb486deroPN1w7JOU4vDhw+jSpYtJzmOvjPfeew8LFizAxIkTdXbOW7p0KaZMmYKZM2dKTmheqnOTHHOihDlgJikGRo4cWanvY/dy5Xl6emLSpEmYPn06q26SruzOfkIIXLp0CUuXLkWjRo3w22+/SUqmy93dHUuWLMELL7yg8/66deswceJEg09m9OBkn42iFi4uLjh06JDUYV+TzBlgI298+fn5GDx4MAsBUoSyO/tpNBq4u7sjKChI6mmkZRUUFKBdu3Z67z/66KO4d++ehEREypgDZtI5A2Q8U6ZMgbu7O9555x3ZUYi0rl27BgB6y4eVYuLEibCxscGCBQt03g8LC8Pdu3exbNkyScnME3sGKkcJc8BMuukQGU9hYSHmz5+Pbdu2oWXLlnp/PGVvdkTV5ebNmwgPD8f69eu1qwrc3NwwZMgQzJ49W+8kQ1MrWdoMFPdYrFixAjExMdrjYQ8ePIj09HTOgidp1q1bh5iYGNjb22PXrl16c8BMUQywZ0ClunXrVu5nGo2GR8aSSWRmZqJDhw64ePEihg4diqZNmwIoPrTou+++Q6NGjbB//364ublJy1jRtVIarxvj4wTCylHCHDAWA0T0wF5//XXExsbi999/15sFffnyZfTs2RPBwcFYuHChpIQkE4cJKqd27dr466+/pM4Z4OwzlUtKSsK2bdtw9+5dANV7xCVRWT/99BM+/vhjg8uhPD09MX/+fPz4448SklF1Cg0Nxe3bt/Xev3PnDkJDQ7VfnzhxQnt+BZXv5Zdfxvr166VmYM+ASmVkZGDQoEHYuXMnNBoNzp49C39/f4SGhsLNzU1RM7jJfNnZ2SE5ORkNGzY0+PmFCxfQuHFj5ObmmjhZ+eLj47Fhwwakp6cjPz9f5zPudVI51tbWBg+du379Ojw9Pbkyo4omTZqEyMhItGrVStocMPYMqNSUKVNgY2OD9PR0nbMeBg8ejK1bt0pMRpakbt26OHfuXLmfp6amonbt2qYLdB/ff/89OnbsiJMnT+LHH39EQUEBjh8/jh07dvBMjUq4desWsrKyIITA7du3cevWLe3rxo0biI6O1isQ6P6OHj2KNm3awMrKCseOHcOhQ4e0r8OHD5skA1cTqFRMTAy2bdum90QWEBCAtLQ0SanI0oSEhCA8PBzbt2/XOXMEAPLy8jBjxgw8/fTTktLpmzNnDhYuXIgJEybA2dkZixcvhp+fH1599VXUr19fdjzFc3V1hUajgUajwcMPP6z3uUajQUREhIRk6lZy7LtMLAZU6s6dOzo9AiUyMzNhZ2cnIRFZopkzZ6Jdu3YICAjAhAkT0KRJEwghcPLkSXz22WfIy8vD2rVrZcfUSk5OxjPPPAOg+JC0O3fuQKPRYMqUKQgKCmJDdh87d+6EEAJBQUGIiorS6fWxtbWFj48PGjRoIDGhuiUlJSE5ORldunSBg4MDhBAmO0iLxYBKPfnkk4iMjMSsWbMAFFfkRUVFmD9/fqWXUhH9Ww0bNsSBAwcwfvx4vP322zonAfbo0UO7HbFSuLm5aSe+eXl54dixY2jRogVu3ryJnJwcyemUr2vXrgCKh3+8vb154qORlDcHbNSoUSabA8ZiQKXmz5+P4OBgxMfHIz8/H2+++SaOHz+OzMxM7Nu3T3Y8siB+fn747bffcOPGDe1JgI0bN1bUXIESXbp0wfbt29GiRQsMHDgQkydPxo4dO7B9+3YEBwfLjqcaPj4+2Lt3L5YvX46UlBT88MMP8PLywtq1a+Hn54fOnTvLjqgqpeeAlezVARTPAZs6dSqLASpf8+bNcebMGSxduhTOzs7Izs5G//79MWHCBI59khRubm54/PHHZceo0NKlS7UrG8LDw2FjY4P9+/djwIABePfddyWnU4+oqCi89NJLGDp0KBISEpCXlwcAyMrKwpw5cxAdHS05obooYQ4YlxaqVHp6Oho1amSwmy49PR3e3t4SUhGRJWjTpg2mTJmC4cOH62wsdOjQIfTq1QuXL1+WHVFVnJ2dkZCQgICAAJ3fZ3x8PEJCQpCRkVHtGbi0UKX8/Py0h8KUlpGRAT8/PwmJiJTP2toaV69e1Xs/IyMD1tbWEhKp0+nTp9GlSxe992vVqoWbN2+aPpDKlcwBKyFjDhiHCVSqvFmm2dnZsLe3l5CISPnK6wjNy8vTWxpJ5fP09ERSUhJ8fX113o+Li+PWww9ACXPAWAyoTMkJbBqNBjNmzNBZXlhYWIiDBw+idevWktIRKdOSJUsA/HNqoZOTk/azwsJC7NmzB02aNJEVT3XGjBmDyZMn4+uvv4ZGo8Hff/+NAwcOICwsDDNmzJAdT3WUMAeMcwZUpqTLaPfu3ejQoYPO04ytrS18fX0RFhaGgIAAWRGJFKdk6CwtLQ0NGzbUGRIouW5mzpyJJ554QlZEVRFCYM6cOZg7d652SaadnR3CwsK0y52p8pQwB4zFgEqNHDkSS5YsgbOzs+woRKrRrVs3bNq0SeqRyuYkPz8fSUlJyM7ORmBgoE6PC1VeeWc9ZGRkwMPDA4WFhdWegcWAyvTv379S38cDV4jur7CwEEePHoWPjw8LBJLGysoKV65cgbu7u877aWlpCAwMxJ07d6o9A+cMqAwPUyF6cK+//jpatGiBUaNGobCwEF26dMGBAwfg6OiIX375BU899ZTsiIpV2QcRgA8jlaWkOWAsBlRm1apVsiMQqdYPP/yAYcOGAQC2bNmCc+fO4dSpU1i7di3Cw8O5e2cF+CBifIcOHQJQPAfj6NGjenPAWrVqhbCwMJNk4TABEVkMe3t7JCUloWHDhnjllVfg6OiIRYsWITU1Fa1atcKtW7dkRyQLpIQ5YOwZICKLUa9ePZw4cQL169fH1q1b8fnnnwMAcnJyuOlQFQQFBWHTpk1wdXXVef/WrVvo27cvduzYISeYypQeenn55ZfL/T5TDLuwGCAiizFy5EgMGjQI9evXh0ajQffu3QEABw8e5D4DVbBr1y7k5+frvZ+bm4u9e/dKSKROShp6YTFARBbjgw8+QPPmzXH+/HkMHDgQdnZ2AIqXdk2fPl1yOuU7cuSI9r9PnDihcwZBYWEhtm7dCi8vLxnRVElJc8A4Z4CIiCrFyspKuzGOoabDwcEBn376KUJDQ00djf4lHlRERGavd+/eyMrK0n49b948nQN1MjIyEBgYKCGZuqSmpiI5ORlCCPz5559ITU3Vvi5evIhbt26xEFAp9gwQkdkru8Obi4sLDh8+rD1U58qVK2jQoIFJdnojUiLOGSAis1f2mYfPQP9O6eN2DRk+fLiJkpCxsBggIqIqmTx5ss7XBQUFyMnJga2tLRwdHVkMqBDnDBCR2dNoNHonwhk6IY4q58aNGzqv7OxsnD59Gp07d8a6detkx6MHwDkDRGT2rKys0KtXL+1Swi1btiAoKAg1a9YEAOTl5WHr1q2cM/AvxcfHY9iwYTh16pTsKFRFHCYgIrNXdne3kvMJSmPX9r9Xo0YN/P3337Jj0ANgzwARURkXLlxAgwYNYGXFkVRDNm/erPO1EAKXLl3C0qVL0ahRI/z222+SktGDYjFARFRG2aWHpKtskaTRaODu7o6goCB88sknqF+/vqRk9KA4TEBEVAafkSpWVFQEALh27RoAwN3dXWYcMgL2gRERUaXdvHkTEyZMQN26deHp6QlPT0/UrVsXr732ms6ujqQu7BkgIqJKyczMRIcOHXDx4kUMHToUTZs2BVB8aNHq1asRGxuL/fv3w83NTXJSqioWA0REVCkzZ86Era0tkpOTUa9ePb3PevbsiZkzZ2LhwoWSEtKD4jABEVEZ3JDIsJ9++gkff/yxXiEAAJ6enpg/fz5+/PFHCcno32IxQERUBicQGnbp0iU0a9as3M+bN2+Oy5cvmzARGQuLASKyGKGhobh9+7be+3fu3NE5evfEiRPw8fExZTRVqFu3Ls6dO1fu56mpqahdu7bpApHRcJ8BIrIYZY8yLnH9+nV4enri3r17kpKpQ2hoKJKTk7F9+3bY2trqfJaXl4eQkBD4+/vj66+/lpSQHhQnEBKR2bt16xaEEBBC4Pbt27C3t9d+VlhYiOjoaL0CgfTNnDkT7dq1Q0BAACZMmIAmTZpACIGTJ0/is88+Q15eHtauXSs7Jj0A9gwQkdmzsrKqcFKgRqNBREQEwsPDTZhKnVJTUzF+/HjExMRo51ZoNBr06NEDS5cuRePGjSUnpAfBYoCIzN7u3bshhEBQUBCioqJ0xrVtbW3h4+ODBg0aSEyoPjdu3MDZs2cBAI0bN+ZcAZVjMUBEFiMtLQ3e3t5cOkhUBlcTEJHF8PHxQVxcHIYNG4aOHTvi4sWLAIC1a9ciLi5OcjoieVgMEJHFiIqKQkhICBwcHJCQkIC8vDwAQFZWFubMmSM5HZE8LAaIyGLMnj0bX3zxBb766ivY2Nho3+/UqRMSEhIkJiOSi8UAEVmM06dPo0uXLnrv16pViyfukUVjMUBEFsPT0xNJSUl678fFxcHf319CIiJlYDFARBZjzJgxmDx5Mg4ePAiNRoO///4b3377LcLCwjBu3DjZ8Yik4Q6ERGQxpk+fjqKiIgQHByMnJwddunSBnZ0dwsLCMHHiRNnxiKThPgNEZHHy8/ORlJSE7OxsBAYGwsnJSXYkIqlYDBAREVk4DhMQkVnr379/pb9306ZN1ZiESLlYDBCRWatVq5bsCESKx2ECIiIiC8elhURkMYKCggxuLnTr1i0EBQWZPhCRQrBngIgshpWVFS5fvgwPDw+d969evQovLy8UFBRISkYkF+cMEJHZO3LkiPa/T5w4gcuXL2u/LiwsxNatW+Hl5SUjGpEisGeAiMyelZUVNBoNAMDQLc/BwQGffvopQkNDTR2NSBFYDBCR2UtLS4MQAv7+/vjzzz/h7u6u/czW1hYeHh6wtraWmJBILhYDREREFo5zBojIYkRGRlb4+fDhw02UhEhZ2DNARBbDzc1N5+uCggLk5OTA1tYWjo6OyMzMlJSMSC7uM0BEFuPGjRs6r+zsbJw+fRqdO3fGunXrZMcjkoY9A0Rk8eLj4zFs2DCcOnVKdhQiKdgzQEQWr0aNGvj7779lxyCShhMIichibN68WedrIQQuXbqEpUuXolOnTpJSEcnHYQIishhWVrqdoRqNBu7u7ggKCsInn3yC+vXrS0pGJBeLASKyONeuXQMAnc2HiCwZ5wwQkUW4efMmJkyYgLp168LT0xOenp6oW7cuXnvtNYMnGRJZEvYMEJHZy8zMRIcOHXDx4kUMHToUTZs2BVB8aNF3332HRo0aYf/+/Xr7EBBZChYDRGT2Xn/9dcTGxuL3339HvXr1dD67fPkyevbsieDgYCxcuFBSQiK5WAwQkdnz9fXF8uXLERISYvDzrVu3YuzYsTh37pxpgxEpBOcMEJHZu3TpEpo1a1bu582bN8fly5dNmIhIWVgMEJHZq1u3boVP/ampqahdu7bpAhEpDIsBIjJ7ISEhCA8PR35+vt5neXl5mDFjBp5++mkJyYiUgXMGiMjsXbhwAe3atYOdnR0mTJiAJk2aQAiBkydP4rPPPkNeXh7i4+PRqFEj2VGJpGAxQEQWITU1FePHj0dMTAxKbnsajQY9evTA0qVL0bhxY8kJieRhMUBEFuXGjRs4e/YsAKBx48acK0AEFgNEREQWjxMIiYiILByLASIiIgvHYoCIiMjCsRggIiKycCwGiIiILByLASIiIgvHYoCIiMjCsRggIiKycP8HANelr7Xb2lsAAAAASUVORK5CYII=" id="334" name="Google Shape;334;p22"/>
          <p:cNvSpPr/>
          <p:nvPr/>
        </p:nvSpPr>
        <p:spPr>
          <a:xfrm>
            <a:off x="155575" y="-136525"/>
            <a:ext cx="296863" cy="296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descr="data:image/png;base64,iVBORw0KGgoAAAANSUhEUgAAAgMAAAJICAYAAAD8ROf4AAAAOXRFWHRTb2Z0d2FyZQBNYXRwbG90bGliIHZlcnNpb24zLjYuMCwgaHR0cHM6Ly9tYXRwbG90bGliLm9yZy89olMNAAAACXBIWXMAAA9hAAAPYQGoP6dpAABlaUlEQVR4nO3deViU5f4G8HtAVgFBBVGULSnF3azc0gSVtJO55FKaKWq5pKZSWWSFmpqn3NLK0lSsTBMrLVIMV9QsDor7wiKouYKiiCzC8/uDHxPDDAg2zPO+M/fnuuY6McN1cR/kfZ/v+6waIYQAERERWSwr2QGIiIhILhYDREREFo7FABERkYVjMUBERGThWAwQERFZOBYDREREFo7FABERkYVjMUBERGThWAwQERFZuBqV/cYeVgOrM4dRbPs7UXaESglp0Ep2BCIishDbi3647/dUuhhQAzayREREVWdWxQARkWxq6KHkgxOVxWKAiMiI2NCSGrEYIIP4dEP0YHjtkBqxGCCDeLMgIrIcLAaIiIyIhTSpEfcZICIisnAsBoiIiCycWQ0TqGHiDsBuRCIiUhazKgbYyBIREVWdWRUD7BkgIiKqOrMqBtjIEpFsango4b2SyjKrYoCISDY2tKRGZlUMqKEiB3izICIiZTGrYoCNLBHJpoaHEt4rqSyzKgaIiGRjQ0tqxE2HiIiILByLASIiIgvHYoCIiMjCcc4AEZERcQIhqRGLASIiI2JDS2rEYoCIyIjYM0BqZFbFgBouQoAXIpE54/VNamRWxQAvQiIioqozq2KAPQNERERVZ1bFABtZIiKiquM+A0RERBaOxQAREZGFYzFARERk4VgMEBERWTgWA0RERBbOrFYTEBHJpoYlzlx5RWWxGCAiMiI2tKRGZlUMqKEiB3izICIiZTGrYoCNLBHJpoaHEt4rqSyzKgaIiGRjQ0tqxNUEREREFo49A0RERsRhAlIjFgNEREbEhpbUiMMEREREFo49A0RERsRhAlIjFgNEREbEhpbUiMMEREREFo49A0RERsRhAlIj9gwQERFZOPYMEBEZEZ+6SY1YDBARGRGHCUiNWAwQERkRG1pSIxYDRERGxJ4BUiMWA0RERsSGltSIxQAZxKcbogfDa4fUiMUAGcSbBRGR5WAxQERkRCykSY246RAREZGFM6ueATWM1QF8ciAiImVhzwAREZGFM6ueAT5xExERVR17BoiIiCwciwEiIiILZ1bDBGQ8apiMyWEhIiLjYDFABrGhJXowLKRJjThMQEREZOHYM0BEZER86iY1YjFARGREHCYgNeIwARERkYVjzwARkRHxqZvUiD0DREREFo7FABERkYVjMUBERGThOGeADOKMaCIiy8FigAxiQ0v0YFhIkxqxGCAiMiI2tKRGLAaIiIyIPQOkRpxASEREZOFYDBAREVk4sxomUEP3HMAuOiJzxuub1MisigFehEQkmxoeSnivpLI4TEBERGThzKpngIhINj51kxqxZ4CIiMjCmVXPgBrG6gA+ORARkbKYVTHARpaIZFPDQwnvlVQWhwmIiIgsnFn1DBARycanblIj9gwQERFZOPYMEBEZEecMkBqxGCAiMiI2tKRGLAaIiIyIPQOkRiwGiIiMiA0tqRGLASIiI2LPAKkRiwEiIiNiQ0tqxGKAiMiI2DNAasR9BoiIiCwciwEiIiILx2KAiIjIwrEYICIisnCcQEhEZEScnEdqxGKAiMiIuJqA1IjFABGREbGhJTUyq2JADRU5wJsFEREpi1kVA2xkiUg2NTyU8F5JZXE1ARERkYUzq54BMh4+3RARWQ4WA2QQG1qiB8Nrh9SIwwREREQWjsUAERGRhWMxQEREZOFYDBAREVk4TiAkIjIirsQhNWLPABERkYUzq54BNVTkAKtyInPG65vUyKyKAV6ERCSbGh5KeK+kssyqGCAiko0NLakR5wwQERFZOBYDREREFo7FABERkYXjnAEiIiPiBEJSI7MqBtRwEQK8EInMGa9vUiOzKgZ4ERKRbGp4KOG9ksoyq2KAiEg2NrSkRpxASEREZOHYM0BEZEQcJiA1YjFARGREbGhJjThMQEREZOHYM0BEZEQcJiA1MqtiQA0XIcALkcic8fomNeIwARERkYUzq54BVuRERERVZ1bFABGRbGoYruSDE5XFYoCIyIjY0JIacc4AERGRhWPPABGREXGYgNSIxQARkRGxoSU14jABERGRhWMxQEREZOFYDBAREVk4FgNEREQWzqwmEKphFi/ACUZERKQsZlUMsJElItnU8FDCeyWVZVbFABGRbGxoSY1YDBARGRF7BkiNWAwQERkRG1pSI64mICIisnDsGSAiMiIOE5AasWeAiIjIwrEYICIisnAcJiAiMiJ2wZMasRggIjIizhkgNeIwARERkYVjzwARkRHxqZvUyKyKATV0zwG8WRARkbKYVTHARpaIiKjqzKoYYM8AERFR1ZlVMcBGloiIqOq4moCIiMjCmVXPABGRbGoYrmQvKpXFYoCIyIjY0JIasRggIjIi9gyQGrEYIIN4QyN6MPy7JDViMUAG8YZGRGQ5WAwQERkRe9VIjcyqGFDDRQjwQiQyZ7y+SY24zwAREZGFYzFARERk4cxqmIDdc8ajhiEX/nsTERmHWRUDZDxsaImILAeHCYiIiCwcewbIIA4TED0YXjukRiwGiIiMiA0tqRGLATKINzQiIsvBOQNEREQWjsUAERGRheMwARGREXECIakRewaIiIgsHHsGiIiMiE/dpEYsBoiIjIjDBKRGLAaIiIyIDS2pkVkVA2qoyAHeLIiISFnMqhhgI0tERFR1XE1ARERk4VgMEBERWTgWA0RERBbOrOYMEBHJpoaJzJxfRWWxZ4CIiMjCmVXPgBoqcoBVOZE54/VNamRWxQAvQiIioqozq2KAiEg2NfRQ8sGJymIxQERkRGxoSY04gZCIiMjCsWeAiMiIOExAasRigIjIiNjQkhqxGCAiMiL2DJAamVUxoIaLEOCFSGTOeH2TGnECIRERkYUzq54BVuREJJsaeih5r6Sy2DNARERk4cyqZ4CISDY+dZMasWeAiIjIwrFngIjIiDhngNSIxQARkRGxoSU1YjFARGRE7BkgNWIxQERkRGxoSY04gZCIiMjCmVXPgBq65wA+ORARkbKYVTHARtZ41FBY8d+biMg4zKoYUEMDBqijEVNDRiIiMg6zKgbYgBmPGgor/nuTEvHaITUyq2KAjIc3C6IHw2uH1IirCYiIiCwcewbIIHZ1Ej0YXjukRiwGyCDeLIgeDK8dUiMWA0RERsSeAVIjzhkgIiKycCwGiIiILByHCYiIjIhd8KRG7BkgIiKycCwGiIiILByLASIiIgvHOQNEREbEpYWkRuwZICIisnBm1TOghoocYFVOZM54fZMamVUxwIuQiIio6jhMQEREZOHMqmeAwwRERERVZ1bFABtZIiKiqjOrYoCISDY19FDywYnKMqtiQA0XIcALkcic8fomNTKrYoAXIRERUdWZVTHAngEiIqKq49JCIiIiC2dWPQN84iYiIqo69gwQERFZOBYDREREFs6shgmIiGRTw0RmDqlSWewZICIisnBm1TOghoocYFVOZM54fZMamVUxwIuQiIio6jhMQEREZOHMqmeAiEg2NQxXsheVymIxQERkRGxoSY1YDBARGRF7BkiNWAwQERkRG1pSI04gJCIisnAsBoiIiCycWQ0TqGGsDmA3IhERKYtZFQNsZImIiKrOrIoBIiLZ1NBDyQcnKovFABGREbGhJTUyq2JADRU5wJsFEREpi1kVA2xkiYiIqo5LC4mIiCycWfUMEBHJpobhSvaiUlksBoiIjIgNLamRWRUDaqjIAd4siIhIWcyqGGAjS0REVHWcQEhERGThzKpngIhINjUMV7IXlcpizwAREZGFYzFARERk4cxqmEAN3XMAu+iIzBmvb1Ij9gwQERFZOLPqGWBFTkREVHVmVQyQ8ahhyIXFHykRrx1SIxYDZBBvFkQPhtcOqRHnDBAREVk4FgNEREQWjsMERERGxDkDpEYsBsgg3tCIiCwHiwEyiA0tEZHlYDFARGRELKRJjTiBkIiIyMKxGCAiIrJwLAaIiIgsHOcMkEFcTUBEZDlYDJBBbGiJiCwHhwmIiIgsHIsBIiIiC8digIiIyMKxGCAiIrJwLAaIiIgsHFcTEBEZEZflkhqxGCAiMiI2tKRGZlUMqKEiB3izICIiZTGrYoCNLBHJpoaHEt4rqSyzKgaIiGRjQ0tqxGKAiMiI2DNAamRWxYAaLkKAFyKROeP1TWpkVsUAL0IiIqKq46ZDREREFs6segY4TEBERFR1ZlUMsJElIiKqOg4TEBERWTiz6hngMAEREVHVmVUxwEaWiIio6jhMQEREZOHMqmeAiEg2NQxXsheVymIxQERkRGxoSY04TEBERGThWAwQERFZOA4TEBEZEecMkBqxGCAiMiI2tKRGZlUMqKEiB3izICIiZTGrYoCNLBERUdWZVTFARCSbGnoo+eBEZbEYICIyIja0pEZcWkhERGThWAwQERFZOLMaJlDDWB2gjm5ENfwu1fB7JCJSA7MqBtg4GA9/l0QPhoU0qZFZFQNERLKxoSU14pwBIiIiC8digIiIyMKxGCAiIrJwnDNABnESFBGR5TCrYkANDRigjkZMDRmJiMg4zKoYYANGRLKp4aGE90oqy6yKASIi2djQkhpxAiEREZGFYzFARERk4VgMEBERWTgWA0RERBaOxQAREZGFM6vVBGpY0gNwtjERESmLWRUDbGSJiIiqzqyKAfYMEBERVR3nDBAREVk4s+oZIONRQy8Le1iIiIyDPQNEREQWzqx6BvikaDz8XRIRWQ72DBAREVk4FgNEREQWjsUAERGRhWMxQEREZOHMagIhEZFsXJZLasRigIjIiNjQkhqxGCAiMiL2DJAamVUxoIaLEOCFSGTOeH2TGnECIRERkYUzq54BVuRERERVx54BIiIiC2dWPQNERLKpYe4Se1GpLBYDRERGxIaW1IjDBERERBaOxQAREZGFYzFARERk4ThngIjIiDiBkNTIrIoBNVyEAC9EInPG65vUyKyKAV6EREREVcc5A0RERBaOxQAREZGFYzFARERk4cxqzgARkWxqmMjM+VVUFosBIiIjYkNLasRhAiIiIgvHngEiIiPiMAGpEXsGiIiILBx7BoiIjIhP3aRGLAaIiIyIwwSkRiwGiIiMiA0tqRGLATKITzdERJaDxQAZxIaW6MGwkCY14moCIiIiC8eeASIiI+JTN6kRiwEiIiPiMAGpEYsBIiIjYkNLasQ5A0RERBaOPQNkELs6iYgsB4sBMogNLRGRBRGS5Obmivfff1/k5ubKinBfzGg8asjJjMajhpzMaDxqyMmMFdMIIYSMIuTWrVuoVasWsrKy4OLiIiPCfTGj8aghJzMajxpyMqPxqCEnM1aMEwiJiIgsHIsBIiIiC8digIiIyMJJKwbs7Ozw/vvvw87OTlaE+2JG41FDTmY0HjXkZEbjUUNOZqyYtAmEREREpAwcJiAiIrJwLAaIiIgsHIsBIiIiC8digIiIyMKxGCAiiyCEQHp6OnJzc2VHIVIckxUDvBCJzFNBQQFCQ0ORmpoqO0qFhBBo3Lgxzp8/LzuK2cjPz8fp06dx79492VEqlJSUhG3btuHu3bsAiv8WSJdJiwE1XIihoaG4ffu23vt37txBaGiohESG7dmzx+AFeO/ePezZs0dCIn07d+6UHYFMwMbGBlFRUbJj3JeVlRUCAgKQkZEhO8p97d27F8OGDUOHDh1w8eJFAMDatWsRFxcnOVmxnJwcjBo1Co6OjmjWrBnS09MBABMnTsS8efMkp/tHRkYGunfvjocffhi9e/fGpUuXAACjRo3CtGnTJKdTFpMVA2q5ENesWaOtHku7e/cuIiMjJSQyrFu3bsjMzNR7PysrC926dZOQSN/TTz+Nhx56CLNnz1Z0EajkG++dO3cwbtw4eHl5wd3dHUOGDMG1a9dkx9LTt29f/PTTT7Jj3Ne8efPwxhtv4NixY7KjlCsqKgohISFwcHDAoUOHkJeXB6D42p4zZ47kdMXefvttJCYmYteuXbC3t9e+3717d6xfv15iMl1TpkxBjRo1kJ6eDkdHR+37gwcPxtatWyUm05WQkICjR49qv/7555/Rt29fvPPOO8jPzzdNCFMekbh582bRuXNncfToUVP+2ErJysoSN2/eFBqNRiQlJYmsrCztKzMzU6xZs0bUr19fdkwtjUYjrl69qvf+6dOnhbOzs4RE+q5duyYWLFggWrVqJWrUqCF69uwp1q9fL/Ly8mRH09q4caNwcHAQo0ePFnZ2diI5OVkIIcSnn34qevXqJTmdEFOmTBE1a9YUr7zyipg8ebJwd3cXffv2lR1Lz6xZs4Srq6sYMGCAmDNnjli8eLHOSylcXV2Fra2tsLKyEvb29sLNzU3npQStW7cWa9asEUII4eTkpP2bTEhIEPXq1ZMZTcvb21scOHBACKGb8ezZs4q5/wghRL169cThw4eFELo5k5OTRc2aNWVG09GuXTuxceNGIURxNnt7e/HCCy+Ixo0bi8mTJ5skg0l3IHRzc0NOTg7u3bsHW1tbODg46Hxu6EnXVKysrKDRaMr9XKPRICIiAuHh4SZMpa9///4AiivHp59+WmfbysLCQhw5cgSPPPKIoqpeoLjyXbVqFdatWwcAePHFFzFq1Ci0atVKaq42bdpgypQpGD58OJydnZGYmAh/f38cOnQIvXr1wuXLl6Xm8/Pzw/z58zFw4EAAwP/+9z+0b98ed+/eRY0aNaRmK83Pz6/czzQaDVJSUkyYpnxr1qyp8POXX37ZREnK5+joiBMnTsDX11fnbzIlJQWBgYGKmHfl6OiIY8eOwd/fXydjYmIiunTpgqysLNkRAQDOzs5ISEhAQECATs74+HiEhIQopqe6Vq1aSEhIwEMPPYSPPvoIO3bswLZt27Bv3z4MGTLEJD2rJr2bLFq0yJQ/rkp27twJIQSCgoIQFRWF2rVraz+ztbWFj48PGjRoIDFhsVq1agEonoPh7OysU1DZ2tqiffv2GDNmjKx45Wrbti08PT1Rp04dzJs3D19//TU+++wzdOjQAV988QWaNWsmJdfp06fRpUsXvfdr1aqFmzdvmj5QGRcuXECnTp20Xz/66KOwsbHB33//DW9vb4nJdCl98mAJJTT29+Pp6YmkpCT4+vrqvB8XFwd/f385ocpo164dfv31V0ycOBEAtA9SK1asQIcOHWRG0/Hkk08iMjISs2bNAlCcs6ioCPPnz1fMcCpQfD8vKioCAPz+++/4z3/+AwBo1KgRrl+/brIQVMq5c+dEYWGh7Bj39cEHH4js7GzZMe4rPz9f/PDDD6JXr16iRo0aon379uKrr74S2dnZIjU1VQwdOlQ0bdpUWj4/Pz+xfft2IYRuN+KaNWuk5iphZWWlNxzk7OwsUlJSJCWqWF5enjh16pQoKCiQHeW+7t69qzMcmJWVJTuSEEKIOXPmiMDAQPHHH38IZ2dnsXfvXvHNN98Id3d3sWTJEtnxhBBC7N27Vzg5OYmxY8cKe3t7MXnyZNGjRw9Rs2ZNER8fLzue1tGjR4WHh4d4+umnha2trXj++edF06ZNRb169URSUpLseFrdunUTw4cPF5GRkcLGxkacPXtWCCHErl27hI+Pj0kymLwYSEpKEuHh4WLIkCHiypUrQgghoqOjxbFjx0wdpVw3btwQ27ZtE2vXrhVr1qzReVHlvfbaa6JOnTqidu3aYvLkyQbnily6dEloNBoJ6Yop/car0WhEixYtRJs2bbQva2tr0axZM533ZLtz544IDQ0V1tbWwtraWltUvfbaa2Lu3LmS0/0jOztbTJgwQbi7uwsrKyu9lxIUFRWJ2bNni5o1awqNRiM0Go2wt7cX7777ruxoOpKSksTo0aPFY489Jpo2bSqGDh0qjhw5IjuWnps3b4rZs2eLgQMHil69eonw8HDx999/y46lIzExUTRv3ly4uLiIDz74QPv+a6+9Jl544QWTZDDpnIHdu3ejV69e6NSpE/bs2YOTJ0/C398f8+bNQ3x8PDZu3GiqKOXasmULhg4diuzsbLi4uOjMI9BoNFLnNZR25coVhIWFITY2FlevXtVbN1tYWCgp2T+Cg4MxevRo9O/fv9wjOe/du4d9+/aha9euJk5XTAiBOXPmYO7cucjJyQFQfIxoWFiYtmtRpoiIiEp93/vvv1/NSSo2efJk7Nu3D4sWLcLTTz+NI0eOwN/fHz///DM++OADHDp0SGq+EhMmTMDOnTsxa9YsvPTSS1i2bBkuXryI5cuXY968eRg6dKjsiFr5+flISkpCdnY2AgMD4eTkJDsSmVhubi6sra1hY2NT7T/LpMVAhw4dMHDgQEydOlVnMseff/6J/v3748KFC6aKUq6S9ahz5szRWYqiNL169UJ6ejpee+011K9fX2/y43PPPScp2T/27NmDjh076k10u3fvHvbv329wrF4W3nj/HR8fH6xfvx7t27fXubaTkpLQtm1b3Lp1S3ZEAIC3tzciIyPx1FNPwcXFBQkJCWjcuDHWrl2LdevWITo6WnZEREZG4rHHHkPTpk113s/NzcWGDRswfPhwScl0FRYW4scff8TJkycBAIGBgXjuuecUNbEVAG7cuIGVK1fq5Bw5cqTOvDAluHnzJjZu3Ijk5GS88cYbqF27NhISElCvXj14eXlVfwCT9D/8v5o1a2rHOkuPz6ampgo7OztTRimXo6OjNpeSOTk5iUOHDsmOUSErKyvtUFBp169fV0yXbGnp6ekiPT1ddowquXv3rvjvf/8rO4ZwcHDQXjelr+3Dhw8LFxcXmdF01KxZU6SlpQkhhPDy8hIHDx4UQgiRkpKimKVmGo1GODk5aZealbh8+bJirptjx44Jf39/4ejoqB2qqlmzpvD19VXU0vHdu3cLFxcX0ahRI9GvXz/Rr18/4e3tLVxcXMTu3btlx9NKTEwUdevWFY0bNxY1atTQXj/h4eHipZdeMkkGk55N4Orqqt0BqrRDhw6ZpvKphJCQEMTHx8uOcV+NGjVS/JaaQgiDyzUzMjJQs2ZNCYn03bt3DzNmzECtWrXg6+sLX19f1KpVC++++y4KCgpkxwMAXLt2Db/88gtiYmK0wz8FBQVYvHgxfH19FbHjW8ns8hJKnV3u7++vXfnQpEkTbNiwAUDx8KCrq6vEZLoiIiLw0ksv4YMPPpAdxaDRo0ejWbNmuHDhAhISEpCQkIDz58+jZcuWeOWVV2TH05owYQIGDx6M1NRUbNq0CZs2bUJKSgqGDBmCCRMmyI6nNXXqVIwcORJnz57V2cSpd+/epttR1iQlx/+bNm2a6Ny5s7h06ZJwdnYWZ8+eFXFxccLf319n0oSp/fzzz9rXihUrhLe3t3j//ffFxo0bdT77+eefpWUsa9u2baJnz54iNTVVdhQ9JRW4lZWV6N27t/brfv36iT59+ghfX18REhIiO6YQQoixY8cKDw8P8cUXX4jExESRmJgovvjiC+Hp6SnGjh0rO57Yu3evqFWrltBoNMLKyko8/vjj4vjx4yIgIEA0bdpUfP755yInJ0d2TNXMLl+wYIF2E6Tt27cLe3t7YWdnJ6ysrMSiRYskpyum0WjElStXxIEDB4Snp6cYMGCAyMnJUVTPgL29vcFJ30ePHhX29vYSEhlmb28vTp06pff+qVOnFJXTxcVFu7qhdM/auXPnTNZrbtJiIC8vT4wePVrUqFFDaDQaYWNjI6ysrMSwYcPEvXv3TBlFR8mM3fu9lHIhCqG7k5qTk5OidlIbMWKEGDFihNBoNGLw4MHar0eMGCFeeeUVMWfOHHHt2jWpGUu4uLiI6Ohovfd//fVXRXRvd+3aVbzwwgvi6NGjIiwsTGg0GvHwww+LH374QXY0PWqZXV7auXPnRFRUlEhMTJQdRav08FpaWppo1aqVaN26tfjjjz8Ucw9q2bKliI2N1Xs/NjZWNG/eXEIiwzp27Ch+/PFHvfd//PFH8cQTT5g+UDnc3d1FQkKCEEK3GIiJiRENGzY0SQaTTiAskZ6ejmPHjiE7Oxtt2rRBQECAqSOonhp2UouIiEBYWJhihgQM8fDwwO7du/Uma508eRJdunSRfg5AnTp1sHfvXgQGBuLu3btwcnLCpk2bFDFBVO1yc3N1umSVwsrKCpcvX4aHhweA4kOBhg4ditjYWNy5c0cRK4Wio6Px5ptv4oMPPkD79u0BAH/88QdmzpyJefPmoXPnztrvdXFxkRUT69evx5tvvomJEyfq5Fy2bBnmzZunc923bNlSVkyMHj0aGRkZ2LBhA2rXro0jR47A2toaffv2RZcuXUyyYZ+UYoBIKWbOnIlTp05h1apV2uWPeXl5GDVqFAICAqQv2SvbMDg7O+Pw4cN46KGHpOYCgFu3bmlv9PdbLSCzQSitsLAQc+bMwRdffIErV67gzJkz8Pf3x4wZM+Dr64tRo0bJjoiIiAi88cYbequZ3n//fezZs0cRp4FaWf0z3axkfkhJU1L6a41GI7V4KZ3TEI1Go4icWVlZeP755xEfH4/bt2+jQYMGuHz5Mjp06IDo6GiTPFBVezEwdepUzJo1CzVr1sTUqVMr/N4FCxZUZ5RKWbJkicH3NRoN7O3t0bhxY3Tp0gXW1tYmTqYvOTkZq1atQnJyMhYvXgwPDw/89ttv8Pb2lra9b9u2bREbGws3Nze0adOmwvMeEhISTJjMsH79+iE2NhZ2dnbacxISExORn5+P4OBgne/dtGmTyfNZWVlhx44d2mVQHTt2xIYNG9CwYUOd75PxVGNtbY1Lly7Bw8Oj3LM9lHCjLW3mzJlYs2YNZs6ciTFjxmj311+/fj0WLVqEAwcOyI6oCrt27arw2i5N1h4iAJCWllbp7/Xx8anGJJUTFxeHI0eOIDs7G23btkX37t1N9rOrfUHooUOHtLOyExISyv0DquwfVnVbuHAhrl27hpycHLi5uQEoXqfq6OgIJycnXL16Ff7+/ti5cycaNWokLWfZDZw+/PBDeHh4IDExEStXrpS2gdNzzz2nfcLu27evlAxV4erqigEDBui8J/Pf1ZDg4GCdlSMl+5bLfqopXaQo4Wm1MiIjI/Hll18iODgYY8eO1b7fqlUrnDp1SlquzZs3o1evXrCxscHmzZvL/T6NRoNnn33WhMkMe+qpp2RHqJS6desqepiyrM6dO+sMsZhStfcMHDlyBM2bN79vd41SrFu3Dl9++SVWrFih7YpNSkrCq6++ildeeQWdOnXCkCFD4OnpKXXHRDVs4ET/XmWfbGQ81fTv3x+rV6+Gi4sLIiMjMXjw4HJ3mlQKBwcHnDp1Cj4+PjrXzYkTJ/D4448jOztbSq7Sw0EV3SuV0svi5+eHkSNHYsSIEYo6MKssJycnDBo0CKGhodIa2fKU1wttyKRJk6oxyf+r7hmKpWfG+vn5ievXr1f3j/xX/P39DW7mk5CQIPz8/IQQQuzbt094enqaOJkuNWzgpAbvvfeeOHfunOwYqmRjY6Pd4728DaaUpm3btmLt2rVCCN3rJiIiQnTu3FlmNFVZuHChaNWqlbC2thbdu3cX69atE7m5ubJj6fnxxx/Fc889J2xsbERAQICYO3euuHjxouxYQgghfH19K/UqaXeqW7UPE7i6uiI1NRUeHh44d+6c9phGpbp06RLu3bun9/69e/e0Z9s3aNAAt2/fNnU0HSUbOJU9R172Bk5ubm6VHvJRwjkPP//8Mz788EN07doVo0aNwoABAxT1dJuenl6p75PxdNakSRO8/fbb6NatG4QQ2LBhQ7kTBWVvoSv+fzjlvffew8svv4yLFy+iqKgImzZtwunTpxEZGYlffvlFakY1ef311/H6668jISEBq1evxsSJEzF+/Hi8+OKLCA0NRdu2bWVHBFA8VNm3b19cu3YNa9euxerVqzFjxgyEhIQgNDQUffr0kbZ9suKO/a7uamPMmDHCzs5O+Pr6CisrK+Ht7S38/PwMvpSgd+/eom3btto1n0IU9wo8+uij4plnnhFCCLF582bpa2mVuoHT6tWrK/1SioSEBDFx4kRRt25d4erqKsaOHSv+/PNP2bGEEELnRL3S+12Ufk/W2vN9+/aJJ554QtStW1dYWVmJWrVqCVdXV72X7H0vhBCiQ4cO2mNh9+zZI7p37y7c3d2Fg4OD6NSpk9i2bZvkhELs379fbNmyRee9NWvWCF9fX+Hu7i7GjBmjyKdvIYqPKl+0aJF2A6dWrVqJlStXiqKiItnR9CxZskTY2dkJjUYj3N3dxYwZM8SdO3dkx5LOJEsLt27diqSkJEyaNAkzZ86Es7Ozwe+bPHlydUe5r8uXL+Oll15CbGys9qSoe/fuITg4GGvXrkW9evWwc+dOFBQUoGfPntJy5ufnY8KECVi9ejUKCwtRo0YNFBYW4sUXX8Tq1asVsdpBbQoKCrBlyxasWrUK27ZtQ5MmTTBq1CiMGDECtWrVkpKpRo0aaNiwIUaMGIFnn3223KeYkpUQspRdAqk0gwYNQnR0ND766CNFbUNbWq9evfDUU0/hrbfeAgAcPXoUbdu2xYgRI9C0aVP897//xauvvqqoLYoLCgrw448/YtWqVdi+fTvat2+PUaNG4cKFC1i2bBmCgoLw3XffyY6JK1euYM2aNVi9ejXS0tLQr18/bc6PPvoIDRo0QExMjNSMFy5cwObNm5Geno78/Hydz0yy0s6UlceIESPErVu3TPkjH9jJkye1WxAb2s5SKdLT08Wvv/4q1q9fL86cOSM7jsjKytL574peSpOXlye+//570bNnT1GjRg3RpUsX0bhxY+Hs7Cy+//57KZkuXbok5s2bJx555BFRr149MW3aNHHixAkpWSpy7tw5RT4FlrZhwwbh4eEhunfvLs6fPy87jh5PT0/x119/ab9+5513RKdOnbRfb9iwQTRt2lRGNK01a9aI3Nxc8b///U+89tprok6dOsLd3V1MmzZNnDx5Uud7ZW5NHBERIe7cuSOioqLEf/7zH2FjYyNatWolPv30U3Hjxg2d701KShI2NjZScpb4/fffhaOjo2jevLmoUaOGaN26tXB1dRW1atUS3bp1M0kGkxYDZDwlf+xl5eTkiIiICAmJipWeSFa2S1sJXduGxMfHiwkTJojatWuL+vXri7feekvbpSxEcbeih4eHxITF9u7dK0JDQ4Wzs7N44oknxJdffikKCwul5UlMTNT+/JJzHcp7KcXVq1fFwIEDhaurq5g4caKYMmWKzksmOzs7nVMzO3XqJGbPnq39OjU1VTg5OcmIplVyfVtZWYmQkBCxYcMGkZ+fb/B7s7OzxYgRI0ycsFhJThcXF/HKK69UOOyXk5MjdWhVCCEee+wx8d577wkh/pnYevv2bdGnTx/x2WefmSRDtQ8TlF5+1L9//wq/V8amLoD6NkYCdDd8KS0jIwMeHh7Slh/t3r0bnTp1Qo0aNbB79+4Kv1fmZiQlv7/g4GCcOnUKPXv2xJgxY/Dss8/qDbFcv34dHh4eipn8euXKFbzwwgvYvXs3rl27Ju1c9rLL4Ur2PSghex8EQwoLCzFz5kzMmTMH7du31xl20Wg02LFjh7RsPj4+WLt2Lbp06YL8/Hy4urpiy5Yt2s2vjh49iq5du0qdeFvyb3737l1FbNJTnpKcTk5Oejs5KlHpnUXd3NwQFxeHZs2aITExEc899xzOnTtX7RmqfRplrVq1tLPLXVxcFLO5UGmlN0Y6dOhQud+npOyinOOBExMTpTUOgG4DL7Oxv5+SRqtkDXJFKzDq1q2riEJg//79+Prrr/HDDz/gkUcewbJly6Qeu5uamgp3d3ftfyvd8ePHMXz4cGRmZiImJgbdunWTHUlH7969MX36dHz00Uf46aef4OjoiCeffFL7+ZEjRxSxDbVGo1F0IVBCo9GoohAAgJo1a2rnCdSvXx/JycnaXWSvX79ukgw8m0BlSpbuZWVl6RVXhYWFyM7OxtixY7Fs2TKJKf9x48YNrFy5EidPngQABAYGYuTIkVILFkD5E95KXLp0CZGRkVi1ahVu3LiBoUOHIjQ0FM2bN5cdTceePXvQsWNHvQmO9+7dw/79+9GlSxdJyYrNmzcPH3zwAV588UUsXry43EnMMl2/fh39+/dHXFwcnJycsGbNGvTr10/7eXBwMNq3b48PP/xQWkYrKys0b978vsvxZG81bmVlpfMgWh4lLG8GipdAPvPMMxgzZgzCwsLw888/Y8SIEdi0aRPc3Nzw+++/V3sGkxYDQUFB2LRpk97TzK1bt9C3b1+pXXRlJSUlITk5GV26dIGDg0O5T+KmtmbNGgghEBoaikWLFunMcre1tYWvry86dOggMeE/9uzZg2effRa1atVCu3btAAD/+9//cPPmTWzZskVqA2FlZYXZs2fDycmpwu8zyc5fFbCxsYGXlxdefvll9OnTR7vCpSyZJ64Byh22KlG/fn18+eWXitjK936ysrLg5OSkN1yVmZkJJycn2NraAiiefd6gQQOT7u5qZWWFadOm3fe6UcIBX2Xvj4Yo4XRXAEhJSUF2djZatmyJO3fuYNq0adi/fz8CAgKwYMECk/TEmLQYKO9p7OrVq/Dy8tJ21cuUkZGBQYMGYefOndBoNDh79iz8/f0RGhoKNzc3fPLJJ7IjAigem+/YsWO5jYMStGjRAh06dMDnn3+uvbEVFhZi/Pjx2L9/P44ePSotm5WVFRo2bFjhEkyNRoOUlBQTptJX0elwpd+X3dhaWVnhypUr2mGDEmfOnEG7du3ue6phdcvIyECdOnUq/f0tWrRAdHS04s6pKM3FxQWHDx+Gv7+/yX6mWnrU1JJTSUyy9dKRI0e0/33ixAntTn5AceOwdetWqbvmlTZlyhTY2NggPT1d56zrwYMHY+rUqYopBrp27YqioiKcOXMGV69e1RvTlt0tCxT3rmzcuFGnwbW2tsbUqVMRGRkpMVmx+Ph4xd8slD4WXzIpWKPRYMSIETq7NxYWFuLIkSPo2LGjrHhaVSkEAODcuXOKeDipiIwRXiX0jlaGWnIakpubi/Xr1yMnJwc9evRA48aNTfJzTVIMtG7dGhqNBhqNBkFBQXqfOzg44NNPPzVFlPuKiYnBtm3b9I6IDQgIqNJxmNXtjz/+wIsvvoi0tDRFPikCxccZnzx5Eo888ojO+ydPnpS+SY5abhZV7R4cP348Zs6cibp161ZTIl0l3bBCCDg7O8PBwUH7ma2tLdq3b48xY8aYJAtVP7VMMatqThlDLkDxSraCggJt+5efn48OHTrg+PHjcHR0xBtvvIHt27ebZOjXJMVAamoqhBDaU/VKdyXa2trCw8NDMTvm3blzx+AM1MzMTEXtWT927Fi0a9cOv/76K+rXr6+Yxq10L9CkSZMwefJkJCUloX379gCKi5hly5Zh3rx5siICUM9Nraq++eYbhIWFmawYWLVqFQDA19cXYWFhqjoulqqu9AqSypAxlAGgyqt/AgMDpeSMiYnBnDlztF9/++23SEtLw9mzZ+Ht7Y3Q0FDMnj0bv/76a/WHMcluBirSq1cv8e677wohijd/SElJEYWFhWLgwIFiwIABktP9w9HRUWdjHKUo2VCoZB/98l6yNx364IMPqrQf+bhx48S1a9eqMZFxlD6Jjx6cGn6PzGg8snKWnCtTYsiQIWLMmDHarw8dOiTq169vkiwmP67p7Nmz2Llzp8Fx7vfee8/UcfTMnz8fwcHBiI+PR35+Pt58800cP34cmZmZ2Ldvn+x4Wk888QSSkpJMNp5UWUof4y5R1dnOpn7iVpsrV64gLCwMsbGxuHr1ql7PixKGrcyNUnoD6cFZWVnpXCt//PEHZsyYof3a1dUVN27cMEkWkxYDX331FcaNG4e6devC09NT54+55HhR2Zo3b47Tp09j6dKlcHZ2RnZ2Nvr3748JEyagfv36suNpTZw4EdOmTcPly5fRokULvVUFspaaqWEzkgdRtnEjXSNGjEB6ejpmzJihqGErc8a/SfVr2rQptmzZgqlTp+L48eNIT0/X2QwrLS0N9erVM0kWkxYDs2fPxocffqg9lUtJXn75ZQQHB+Opp56Ct7c33n33XdmRKjRgwAAAQGhoqPY9JWz/unnzZvTq1Qs2NjbYvHlzhd/bp08fE6Wi6hYXF4e9e/eidevWsqNUKDIyEoMHD9ab/5Ofn4/vv/8ew4cPBwAsX77cZDfhskJDQw1ujHTnzh1MnDgRX3/9NYDilVkNGjSQEZGM5M0338SQIUPw66+/4vjx4+jduzf8/Py0n0dHR+Pxxx83SRaT7jMgazJJZTz11FM4ePAg8vPz4evri27duiEoKAhBQUHw9PSUHU/P/VY2yHpCL7tffXmUsuKhspydnZGYmKjIv93SZOUMDAzEt99+izZt2pj051aV0jdHAsrPeP36dXh6euLevXuSklWdku/5pcnMGRsbi19++QWenp6YOHGizgT2iIgIdO3aFU899VS15zBpz8DAgQMRExODsWPHmvLHVsquXbuQl5eH/fv3Y9euXdi1axe++eYbFBQUICAgQFscDBw4UHZUAMrtji89D0QJ+/lbmmHDhsHFxcXkP3fRokWYPn06li9fDl9fX5P//MoS5ewkeuHChfvuVlfdbt26BVF8kixu374Ne3t77WeFhYWIjo5W/L4YZallKENmzuDgYO1hVGWVndtUnUuHTdozMHfuXCxYsADPPPOMwXFu2Vu/lpWbm4v9+/fjt99+w5dffons7GxFPDmUSE5OxqJFi3T2/Z88ebIiDjMpz82bN6UervOglNAzkJubiyNHjhicfCt7yMXNzQ05OTm4d+8eHB0d9a5t2XvAt2nTBhqNBomJiWjWrJnO3vqFhYVITU3F008/jQ0bNkjLWHLyY3k0Gg0iIiIQHh5uwlT/TlxcHB577DFpy7IrO+Ry/vx5NGjQQDFL3MtTnT0YJi0GSo+F6AVRwNavJfLz83HgwAHs2rULO3fuxMGDB9GgQQN07dpV+8cj27Zt29CnTx+0bt0anTp1AgDs27cPiYmJ2LJlC3r06CE5IfDRRx/B19cXgwcPBlDcMxQVFYX69esjOjpa+sZDVTFu3DjMmjVL2mqCrVu3Yvjw4QZPMFPCkMuaNWsq/Fz2HvARERHa/y27t37JmR4DBgzQ7vsvw+7duyGEQFBQEKKionQO87K1tYWPj49i5ggUFhZi9erV2tUjZYtTpZwzY05DLkD1PpTw1ML/t2fPHp3G39vbG127dkXXrl3RpUsXvR0JZWvTpg1CQkL0Nu+ZPn06YmJipJ8aBhQXf99++y06duyI7du3Y9CgQVi/fj02bNiA9PR0xMTEyI4IQNlP3CUCAgLQs2dPvPfee9ImtpmDNWvWYPDgwTpd8EqTlpYGb29vRa/IeO2117B69Wo888wzBlePLFy4UFKyYiVDLm5ubjh79qzORkmFhYXYsmULpk+fjr///ltiyqqr1h5Kk+xmUEZeXp44deqUKCgokPHjDdJoNMLHx0d89tln4vLly7Lj3JednZ04c+aM3vunT58WdnZ2EhLps7e3F+np6UIIISZNmiReeeUVIURxRldXV5nRtH777Tfh7u6uyI2RSnN2dhZJSUmyY1QoKSlJhIeHiyFDhogrV64IIYSIjo4Wx44dk5xMX15enjh//rxIS0vTeSnFnj17xNChQ0WHDh3EhQsXhBBCREZGir1790pOVqxOnTri119/lR2jXCXXb3kva2trMXv2bNkxq6w6N0cy6UbMOTk5GDVqFBwdHdGsWTOkp6cDKF4zL3t72jfffBOenp54/fXX0aNHD0ycOBFRUVEGu2WVwN3dHYcPH9Z7//Dhw4qZZOTm5obz588DKO7m7t69O4DiyTqyu7VLTJw4EQMHDsSlS5dQVFSk81JKRgB4/vnnsWvXLtkxyrV79260aNECBw8exKZNm5CdnQ0ASExMlH6cbWlnz57Fk08+CQcHB/j4+MDPzw9+fn7w9fWtcBjTlKKiohASEgIHBwckJCQgLy8PQPHRxqW3rpXJ1tZWcRuelbZz507ExsZCCIGNGzdix44d2ldcXBzS09NVNffCJKqlxCjHpEmTxKOPPir27t0ratasqa1wfvrpJ9G6dWtTRinX7du3RXR0tHjzzTfF448/LmxsbESzZs3E+PHjxQ8//CA7nlZERIRwdXUV8+bNE3v27BF79uwRc+fOFa6urmLmzJmy4wkhhJgwYYLw8fER3bt3F3Xq1BG3b98WQgixbt060aZNG8npiqnhiVsIIe7cuSN69+4tXn75ZfHxxx+LxYsX67xka9++vfjkk0+EELpPLwcPHhReXl4yo+no2LGj6NKli4iOjhaHDh0Shw8f1nkpQevWrcWaNWuEELq/y4SEBFGvXj2Z0bQ+/vhjMX78eFFUVCQ7SoXOnTun+IxVUZ09AyYtBry9vcWBAweEELr/p86ePSucnZ1NGaXSMjIyRHh4uHBxcVFUt3FRUZFYsGCB8PLy0nZre3l5iUWLFinmjz8/P1/897//FZMmTRIJCQna9xcsWCC++uoricn+MXLkSLFixQrZMe5rxYoVokaNGsLJyUn4+PgIX19f7cvPz092PFGzZk2RkpIihNC9tlNTUxUzbCVE8ZkeJ0+elB2jQg4ODiI1NVUIofu7TE5OVszvsm/fvqJWrVrCz89P/Oc//xH9+vXTeSmJ0odchBAiLS3N4H27qKhIZ/hq7Nix1XZGikn3Gbh27ZrBLuw7d+4oZrJMUVER/vrrL+1eA/v27UN2dja8vb21Z7crgUajwZQpUzBlyhTcvn0bAPSWz8hmY2ODsLAwvfenTJkiIY1hS5cuxcCBA7F3715FL3cNDw9HREQEpk+fbvJjVivD1dUVly5d0utqP3ToELy8vCSl0hcYGKjYob8Snp6eSEpK0tuvIS4uTjGb97i6uqJfv36yY9xXVFQUXnrpJQwdOtTgkEt0dLTkhMX8/PwMrnrIzMyEn5+fdsjy888/r74Q1VJilOPJJ58US5YsEUL8cyKgEEK89tprIiQkxJRR9Hz00UeiV69ewsXFRWg0GtGwYUMxbNgwsXLlSm1OJcjJyRE///yzuHXrlt5nWVlZ4ueffxa5ubkSkhX7+eefRX5+vva/K3opgdKfuEu4ubkpejhj2rRponPnzuLSpUvak9ji4uKEv7+/+OCDD2TH04qNjRUdOnQQO3fuFNevXxdZWVk6LyWYM2eOCAwMFH/88YdwdnYWe/fuFd98841wd3fX3j+pctQw5CJE8YTHq1ev6r1/7tw54ejoaJoMQphuaWFcXBx69eqFYcOGYfXq1Xj11Vdx4sQJ7N+/H7t378ajjz5qqih6GjRogKeeegrdunVDt27dFDs5ZvHixdi8eTNiY2MNft69e3f069cPEyZMMHGyYmrbjtjT0xOTJk1S7BN3iSlTpsDd3R3vvPOO7CgG5efnY8KECVi9ejUKCwtRo0YNFBYW4sUXX8Tq1asVs5lLyb9x2Z5IIflMj7JZ5syZg7lz5yInJwcAYGdnh7CwMMyaNUtyOl3Xrl3D6dOnAQCPPPKIzhI+JXB0dMSJEyfg6+ursywvJSUFgYGByM3NlZpv6tSpAIrv62PGjNHZiriwsBAHDx6EtbW1SU7MNekwQefOnXH48GHMmzcPLVq0QExMDNq2bYsDBw6gRYsWpoyip6rrTatzW8iKfPvttzpHXJb1+uuvY+bMmdKKAbVtR5yfn4/BgwcruhAAim8M8+fPx7Zt29CyZUu94YwFCxZISlbM1tYWX331FWbMmIFjx44hOzsbbdq0QUBAgNRcZe3cuVN2hPvSaDQIDw/HG2+8gaSkJGRnZyMwMFBnoyTZSnbwi4yM1F7n1tbWGD58OD799FOdRk0mpQ+5HDp0CEBxAXj06FGdTa9sbW3RqlUrg0Ot1YGbDj0gWQdbuLm5ITExEd7e3gY/T09PR6tWrUx2BrYhzz//PEaPHo2QkBDFzAUpj9KfuEuUPta0LI1Go5gd38gyvPrqq/j999+xdOlS7Q6ocXFxmDRpEnr06FG9Y9tVMHfuXHzzzTf4+uuv0aNHD0RHRyMtLQ1TpkzBjBkzMHHiRNkRAQAjR47E4sWLpZwrUqLaewZu3bpV6e+V+YuoKlk11L1793Dt2rVyi4Fr165J32Lzxo0beOaZZ9CgQQOMHDkSI0aMUEQVbojSn7hLKPGJtqSLszKU8nsEgL1792L58uVISUnBDz/8AC8vL6xduxZ+fn7o3LmzlExVmZy8adOmakxSOVFRUdi4caPOaXq9e/eGg4MDBg0apJhiYPr06SgqKkJwcDBycnLQpUsX7ZCLUgoBAFi1ahUAICkpCcnJyejSpQscHBzKPVirOlR7MeDq6lrp/zNKGK9TumbNmuH3338vd35FTEwMmjVrZuJUumJjY5GWloZVq1YhMjISH374Ibp27YrRo0djwIAB0g4tMeTo0aPaY3ePHTum85kSezVk3izKKuniLJGQkIB79+7hkUceAQCcOXMG1tbWUucClaXU2eWyT0ysqpycHIPbYnt4eGjnOSiBGoZcgOJVAwMHDsTOnTuh0Whw9uxZ+Pv7Y9SoUXBzc8Mnn3xS/SGqe4birl27tK/Vq1cLT09PMX36dO2M8unTp4v69euL1atXV3cUo6rOzR8qsnz5clGzZk2xZcsWvc82b94satasKZYvX27yXBWJjY0VQ4cOFY6OjsLNzU2MHz9exMfHy46lKtevXxdBQUHabVZL/vZGjhwppk6dKjmdEJ988ol49tlnRWZmpva9zMxM8dxzz4mPP/5YYjJdapldrnRBQUFi4MCB4u7du9r3cnJyxMCBA0VwcLDEZOr00ksviZCQEHH+/Hmdv8utW7eKwMBAk2Qw6ZyB4OBgjB49Gi+88ILO+9999x2+/PJLRW+3WpbMI22HDRuG7777Dk2aNNE+hZ06dQpnzpzBoEGDsG7dOpNnqozbt2/ju+++wzvvvIOsrCzpwxmlKemJ25Dhw4fj6tWrWLFiBZo2bar929u2bRumTp2K48ePS83n5eVlsFfq2LFj6Nmzp2IOhFH67HIACAoKwqZNm/SO+r516xb69u2riPkhx44dQ0hICPLy8rSnjyYmJsLe3h7btm2T2juptiEXoHii47Zt29CqVSu9v8uWLVtqt/euTiZdTXDgwAF88cUXeu+3a9cOo0ePNmUUVfvmm2/Qp08ffPfddzhz5gyEEHjkkUcQERGBQYMGyY5nUGpqKlavXo3Vq1cjKytLe06BbBkZGRg0aJDc7rlKiImJwbZt2/ROzwwICEBaWpqkVP+4desWrl27pvf+tWvXtJtiKYHSZ5cDwK5du5Cfn6/3fm5uLvbu3Sshkb7mzZvj7Nmz+Pbbb3Hq1CkAwAsvvIChQ4fCwcFBaja1DbkAxaszDK3AyMzMNN2wqkn6H/7fww8/LN544w2999944w3x8MMPmzLKv1ad20Ia09y5c8WNGzek/Oy7d++KtWvXim7duglra2vh6+srIiIitCcZKoESuucqw8nJSXtKZemcf/31l6hdu7bMaEKI4t+jr6+viIqKEufPnxfnz58XGzduFH5+fmL48OGy42kpeUOfxMREkZiYKDQajdi5c6f268TERJGQkCDmzJkjfHx8pGak6tGrVy/x7rvvCiH+2ZCvsLBQDBw4UAwYMMAkGUxaDPz666/C3t5eNG/eXIwaNUqMGjVKtGjRQtjb2yvqOMy7d++KgwcPii1btihy17yqcHZ2NvnchoMHD4pXX31VuLq6Cnt7e/HCCy+I7du3K+bMhNLq1aunPaCm7D7wNWvWlBlNhxJuFhW5c+eOGDdunLCzs9MeE2trayvGjRsnsrOzZcfTKioqErNnzxY1a9bUnulhb2+v/d3KVPrYXUNHajs6OoqVK1dKy6e23UWFEKJbt24GH4aysrJEt27dTB+oHEePHhUeHh7i6aefFra2tuL5558XTZs2FfXq1TPZzqMm32fg/Pnz+Pzzz7VdS02bNsXYsWPRqFEjU8Yo19atWzF8+HCD+5crZYeyqpAxt8HKygqtWrXCqFGjMHToULi5uZnsZ1eVs7MzEhISEBAQoPO7io+PR0hICDIyMmRHBFA8RhscHIy2bdtix44d6NOnD44fP47MzEzs27cPDz30kOyIAIq7O5OTkwEADz30EGrWrCk5kWH5+fmKm12elpYGIQT8/f3x559/6uzmZ2trCw8PD6k7Oaptd1FAN3NpV69ehZeXFwoKCiQl05eVlYWlS5ciMTER2dnZaNu2LSZMmID69eub5Odz06EyAgIC0LNnT7z33nsGl86ojYxiICEhAW3btq3098vazREoXhv96KOPYtasWXB2dsaRI0fg4+ODIUOGoKioCBs3bjR5pvLIvlkQqcWRI0cAAK1bt8aOHTtQu3Zt7WeFhYXYunUrli9fjnPnzklKqDwmKQZK/mHup2XLltWc5P5cXFxw6NAhxTxp/VsyVz1UlqzdHAH1PHGnp6ejUaNGBlc4pKenl7sJVXWr7Mxtpczazs3NxaeffoqdO3fi6tWreltmJyQkSEr2j8jIyAo/Hz58uImSlC8yMhKDBw/Wm9yWn5+P77//XnpGKysr7bViqIlzcHDAp59+itDQUFNH06psuwiYpm00STFQ8g9T0Y9SStdSaGgoOnXqhFGjRsmOYhRqKAZkZ1TDE7e1tbXBI04zMjLg4eEh7doZOXJkpb6vZIc12YYOHYqYmBg8//zzqFevnl5x9f7770tK9o+yw2oFBQXIycmBra0tHB0dkZmZKSnZP5T691hC6UMuQOXaRcB0baNJlhampqaa4scYhVrOtyfjKHniDg8PN/iZrCfuskQ5+x5kZ2fD3t5eQqJiVW3kL1y4gAYNGkg7GOqXX35BdHS0dj99JTJ0rsjZs2cxbtw4vPHGGxIS6Svv7/HChQuKWNrn4+MDQNmHpSmtXTRJMVDyD1NZMseQ161bh5iYGNjb22PXrl06f/AajUZ1xcCTTz4pfd2vkvn5+ZX7hOPn5yf9Cadk/3+NRoMZM2YYPOK0devWktJVXWBgoLQhIaB4cyRnZ2cpP/vfCAgIwLx58zBs2DDt5GsZ2rRpA41GA41Gg+DgYNSo8U8TUlhYiNTUVDz99NPS8pWl5CGX0u3inj170LFjR53fJ1B8Fs3+/fur3IY+CJNuOlRZ33zzDcLCwqQUA+Hh4YiIiFD8+faV7aaTtde6Wij1ibuEko44NQbZ85U/+eQTvPXWW/jiiy9McoM1pho1akjfybFv374AgMOHDyMkJERnFYatrS18fX0xYMAASen0TZ48WefrskMusuc2lOjWrZvB+3lWVha6detmPsMEVSXzhqGW8+3L+x3l5eXpNBhkmFqeuEtOKxw5ciSWLFmiyqdaJWnXrh1yc3Ph7+8PR0dHvWFAJYzHb968WedrIQQuXbqkc1ywLCVzKnx9fTF48GBFFMwVUcOQC1D+Q0lGRobJlucqshiQ6eWXX8b69esVe779kiVLABQ3YitWrNCpzAsLC7Fnzx40adJEVrwHMmzYMJMfX62WJ+7Ss/Vffvnlcr9PKbP1le6FF17AxYsXMWfOHIMTCJWg5Om7hEajgbu7O4KCghSzPXZFf4tKp5QhF+Cf61uj0WDEiBE6qzMKCwtx5MgRdOzY0SRZWAyUofTz7RcuXAiguBH74osvdGbElnTTGTr/QZbc3FwcOXLE4DKuPn36AICUs8/V8sSthMlY5mT//v04cOCA9nAdJSq5TkrOeig9E14pCgsLsXDhQmzYsAHp6el6ZykooYelIkoYcgH+ub6FEHB2dtaZ32Vra4v27dtjzJgxJsnCYqAMpZ9vXzIDtVu3bti0aZOid/dT8m6OanniVsqSPGORfQ01adIEd+/elZqhIjdv3kR4eDjWr1+v7eJ2c3PDkCFDMHv2bL2TDGWJiIjAihUrMG3aNLz77rsIDw/HuXPn8NNPP+G9996THU9LyUMuwD/Xt6+vL8LCwqTu2KnIHQhlrzsn41Dybo5qWx9vLmRf2zExMYiIiMCHH35ocOmwqYerSsvMzESHDh1w8eJFDB06FE2bNgUAnDhxAt999x0aNWqE/fv3K+IB4KGHHsKSJUvwzDPPwNnZGYcPH9a+98cff+C7776THREA9OZ+lR1yUdJeIrIpshgYN24cZs2aJWU1QQmln28PFK/p3bx5s8FuOtnDGYD57eZI5QsNDcXixYv1hlvu3LmDiRMn4uuvvwZQfDZJgwYNpG34UtI4lL2WS65vmb1Vr7/+OmJjY/H777/rFc+XL19Gz549ERwcrB0qlKlmzZo4efIkvL29Ub9+ffz6669o27YtUlJS0KZNG2RlZcmOqEPJQy5A8RLnitqXlJSUas9g8mECpY4hl1DL+faxsbHo06cP/P39cerUKTRv3hznzp2DEKJK5wJUp+effx67du1iMWAB1qxZg3nz5ukVA3fv3kVkZKS2GJB9IFnJXBEl+umnn7B8+XKDvWienp6YP38+xo4dq4hioGHDhrh06RK8vb3x0EMPISYmBm3btsVff/2lt0WxLGoZcgGKC8HSCgoKcOjQIWzdutVkqx5MWgwoeQy5xJQpU2BjY4P09HRtNx0ADB48GFOnTlVMMfD2228jLCwMERERcHZ2RlRUFDw8PDB06FDFbPrB3RzN361btyCKj0LH7du3dZaaFRYWIjo6Wm/ttExdu3aVHaFcly5dQrNmzcr9vHnz5rh8+bIJE5WvX79+iI2NxRNPPIGJEydi2LBhWLlyJdLT0zFlyhTZ8Socclm9ejViY2MVM+QC6O+HUGLZsmWIj483SQaTDhMoeQy5hKenJ7Zt24ZWrVrpjG+mpKSgZcuWyM7Olh0RAHTG6dzc3BAXF4dmzZohMTERzz33nCJO41q5ciXGjh0Le3t71KlTR283R1N0fVH1Kn0gjCEajQYREREGt3uW5ebNm/jzzz8N9k7K3ITGy8sL69evR+fOnQ1+vnfvXgwePFgRs+DL+uOPP7B//34EBATg2WeflR1HVUMuFUlJSUHr1q1x69atav9ZJu0ZuHLlCqZOnarYQgAoHuMsvQFNiczMTMV0fwHFY3Yl8wTq16+P5ORk7VOFoZ4XGdSymyM9uJ07d0IIgaCgIERFRekcFWtrawsfHx80aNBAYkJdW7ZswdChQ5GdnQ0XFxe9AlVmMRASEoLw8HBs375db+OwvLw8zJgxQzG9fmW1b98e7du3lx1DS01DLhXZuHGjzjVVnUxaDKhhDPnJJ59EZGQkZs2aBaD4BlFUVIT58+ejW7duktP9o3379oiLi0PTpk3Ru3dvTJs2DUePHsWmTZsUc1GqZTdHenAl3e6pqanw9vZW3CTbsqZNm4bQ0FDMmTPHYNEv08yZM9GuXTsEBARgwoQJaNKkCYQQOHnyJD777DPk5eVh7dq1smMCAObOnYt69erpHQH89ddf49q1a3jrrbckJSumpiEX4J8zH0oIIXD58mVcu3YNn332mUkymHSYICcnBwMHDoS7u7tix5DVcr59SkoKsrOz0bJlS9y5cwfTpk3TdtMtWLBAEfuuT5kyBe7u7ordzZGMa+/evVi+fDlSUlLwww8/wMvLC2vXroWfn1+5Xd+mVrNmTRw9elSxy5ZTU1Mxfvx4xMTEaLcc12g06NGjB5YuXYrGjRtLTljM19cX3333nd7ueAcPHsSQIUOkn8intiGXiIgIna+trKzg7u6Op556ymQ7ypq0GFDLGLKSz7cfPnw4li1bpp21nZiYiMDAQL3CSgkmTZqEyMhItGrVSpG7OZLxREVF4aWXXsLQoUOxdu1anDhxAv7+/li6dCmio6MVc2BW//79MWTIEAwaNEh2lArduHEDZ8+eBQA0btzYZF3FlWVvb4+TJ0/Cz89P5/2UlBQEBgYiNzdXUrJioaGhSE5OLnfIJSQkBP7+/tpVLmTiYsDT0xOTJk1S9Bhyyfn2hro7lXC+fdnTCl1cXKQeCVuRioZVNBoNduzYYcI0VJ3atGmDKVOmYPjw4ToTbw8dOoRevXpJ7ZItvQvdtWvXMHPmTIwcOdJg72TJ8maqWEBAAN5//30MGzZM5/21a9fi/fffl/5gd+HCBbRr1w52dnblDrnEx8dLX+pa4uLFi4iKisKZM2cAAI888gj69+8PLy8v04UQJuTm5iaSkpJM+SOrzMrKSly5ckXv/evXrwsrKysJiXRpNBqdfE5OTiI5OVliIiIhHBwcRGpqqhBC928yOTlZ2NnZSUxWfM1U5qWE61stPvroI1GnTh3x9ddfi3Pnzolz586JlStXijp16og5c+bIjieEECIlJUU8/fTTwsrKSuffOCQkRJw9e1Z2PK1ly5YJOzs7odFoRK1atUStWrWERqMRdnZ2YtmyZSbLYdIJhEo/ERBQ/vn2aqSG3Rzp3/H09ERSUhJ8fX113o+Li5Pea1V2+SD9e2+88QYyMjIwfvx47aome3t7vPXWW3j77bclpyvm5+eH3377TdFDLr/++ismTZqE119/HdOmTdMORV+6dAn//e9/MXnyZPj6+qJ3797VnsWkwwRKHkMuOd9+8eLFGDNmjMHz7a2trbFv3z5ZEQEUTyzZsWOH9g+6Y8eO2LBhAxo2bKjzfS1btpQRT0d5uzmGhoYqajdH+vfmzp2Lb775Bl9//TV69OiB6OhopKWlYcqUKZgxYwYmTpwoO2K5bt68qajd6NQkOzsbJ0+ehIODAwICAhS1/FoNnnrqKXTu3BmzZ882+Pm7776LuLg47Nq1q9qzmLQYUPIYckm23bt3o0OHDnrn25ecKhUQECArIoB/Nnkx9M9W8r5SdnMcPnw4rl69ihUrVqBp06baceRt27Zh6tSpOH78uOyIZCRCCMyZMwdz585FTk4OAMDOzg5hYWHaZbpK8NFHH8HX1xeDBw8GAAwcOBBRUVGoX78+oqOjFX20sVJduHABAPQeSOj+XFxc8Ndff+GRRx4x+Pnp06fx2GOPmWTTIUUeVCST0s+3T0tLq9T3KWFpoVp2cyTjyc/PR1JSErKzsxEYGAgnJyfZkXT4+fnh22+/RceOHbF9+3YMGjQI69evx4YNG5Ceno6YmBjZEVWhqKgIs2fPxieffKK9jp2dnTFt2jSEh4crdoK40txvqWtKSgpatGiBO3fuVHsWkx9UBChzDFkt59tXtZEfP348Zs6cKeUESLXs5kjGY2tri8DAQNkxynX58mXtDPJffvkFgwYNQs+ePeHr64snnnhCcjr1CA8Px8qVKzFv3jx06tQJQPH8kA8++AC5ubn48MMPJSdUh2bNmuHnn38u9zyHn376qcLNk4zJpMWAkk8ErFWrlrSfXZ2++eYbhIWFSSkG1LKbIz2Y0gX0/cguoku4ubnh/PnzaNSoEbZu3aodqxVCKGJoTS3WrFmDFStW6CzFbNmyJby8vDB+/HgWA5U0YcIEjBs3DnZ2dnjllVdQo0Zxk3zv3j0sX74c7777rsl2IDRpMaDkEwFXrVol7WdXJ5mjQPPnz0dwcDDi4+ORn5+PN998U2c3R1I3NRbQ/fv3x4svvoiAgABkZGSgV69eAIBDhw4pZnc/NcjMzDS4M16TJk2QmZkpIZE6vfzyyzh69Chee+01vP3223jooYcghNDuMDtp0iSMGDHCJFlMvukQx5BNq/TvWQYl7+ZIlqegoACLFy/G+fPnMWLECLRp0wYAsHDhQjg7O2P06NGSE6rDE088gSeeeAJLlizReX/ixIn466+/8Mcff0hKpk5//PEH1q1bp10C+fDDD2PIkCEmPWfGpMWAs7MzEhISEBAQoNNIxcfHIyQkBBkZGaaKYjFkFgNK382RjCcoKAibNm3SW6J369Yt9O3bl7tNmpndu3fjmWeegbe3Nzp06AAAOHDgAM6fP4/o6Gg8+eSTkhOap+qcA2bSYqB379549NFHMWvWLDg7O+PIkSPw8fHBkCFDUFRUhI0bN5oqisWQWQyU3Tq5REZGBjw8PDhGa0asrKxw+fJlvX/rq1evwsvLCwUFBZKSFW9H3KtXL9jY2OhsTWwItyOuvL///hvLli3DqVOnAABNmzbF+PHjFXVktbmpzu3nTTpngGPIloW7OZq/I0eOaP/7xIkTOmcQFBYWYuvWrabdX92Avn37aguVvn37lvt9StmfQy0aNGigN1HwwoULeOWVV/Dll19KSmXeqvPZ3aTFQPPmzXHmzBksXboUzs7OyM7ORv/+/TmGXI2GDRsGFxcXk/7Mkt0cNRoNZsyYYXA3x9atW5s0E1WP1q1bQ6PRQKPRICgoSO9zBwcHfPrppxKS/aP0dsTcmrh6ZWRkYOXKlSwGVMikxUDJGHJ4eLjBzziGXDW5ubk4cuQIrl69qneTK+nu/Pzzz02e69ChQwCKq9ijR4/q7ebYqlUrhIWFmTwXGV9qaiqEEPD398eff/4Jd3d37We2trbw8PCAtbW1xIREVBkmLQb8/PzKHUP28/NjF10VbN26FcOHD8f169f1PpPd3blz504Ayt/Nkf69kk2wlPzEXXbGe0UmTZpUjUmIlMukEwitrKxw5coVnacHoHiL3cDAQJNsuWguAgIC0LNnT7z33nuoV6+e7Dg6KrsZjVI2oqF/LzIyssLPhw8fbqIk+vz8/Cr1fRqNBikpKdWcxrwlJiaibdu2fLCrJtU5IdwkPQMcQza+K1euYOrUqYorBAB1bkZD/87kyZN1vi4oKEBOTg5sbW3h6OgotRhITU2V9rPNzf0K/Zs3b5omiIWqzjlgJikGOIZsfM8//zx27dqFhx56SHYUPea6myOV78aNG3rvnT17FuPGjcMbb7whIdH9lXSKyj4XRU3uV+jXqlVLauGnZrLngJl0mIBjyMaTk5ODgQMHwt3dHS1atICNjY3O5xz7JCWIj4/HsGHDtGvRlWDlypVYuHChdre3gIAAvP7669x9sBpcuHABDRo04CmG96GEOWAmKQY4hmx8K1euxNixY2Fvb486deroPN1w7JOU4vDhw+jSpYtJzmOvjPfeew8LFizAxIkTdXbOW7p0KaZMmYKZM2dKTmheqnOTHHOihDlgJikGRo4cWanvY/dy5Xl6emLSpEmYPn06q26SruzOfkIIXLp0CUuXLkWjRo3w22+/SUqmy93dHUuWLMELL7yg8/66deswceJEg09m9OBkn42iFi4uLjh06JDUYV+TzBlgI298+fn5GDx4MAsBUoSyO/tpNBq4u7sjKChI6mmkZRUUFKBdu3Z67z/66KO4d++ehEREypgDZtI5A2Q8U6ZMgbu7O9555x3ZUYi0rl27BgB6y4eVYuLEibCxscGCBQt03g8LC8Pdu3exbNkyScnME3sGKkcJc8BMuukQGU9hYSHmz5+Pbdu2oWXLlnp/PGVvdkTV5ebNmwgPD8f69eu1qwrc3NwwZMgQzJ49W+8kQ1MrWdoMFPdYrFixAjExMdrjYQ8ePIj09HTOgidp1q1bh5iYGNjb22PXrl16c8BMUQywZ0ClunXrVu5nGo2GR8aSSWRmZqJDhw64ePEihg4diqZNmwIoPrTou+++Q6NGjbB//364ublJy1jRtVIarxvj4wTCylHCHDAWA0T0wF5//XXExsbi999/15sFffnyZfTs2RPBwcFYuHChpIQkE4cJKqd27dr466+/pM4Z4OwzlUtKSsK2bdtw9+5dANV7xCVRWT/99BM+/vhjg8uhPD09MX/+fPz4448SklF1Cg0Nxe3bt/Xev3PnDkJDQ7VfnzhxQnt+BZXv5Zdfxvr166VmYM+ASmVkZGDQoEHYuXMnNBoNzp49C39/f4SGhsLNzU1RM7jJfNnZ2SE5ORkNGzY0+PmFCxfQuHFj5ObmmjhZ+eLj47Fhwwakp6cjPz9f5zPudVI51tbWBg+du379Ojw9Pbkyo4omTZqEyMhItGrVStocMPYMqNSUKVNgY2OD9PR0nbMeBg8ejK1bt0pMRpakbt26OHfuXLmfp6amonbt2qYLdB/ff/89OnbsiJMnT+LHH39EQUEBjh8/jh07dvBMjUq4desWsrKyIITA7du3cevWLe3rxo0biI6O1isQ6P6OHj2KNm3awMrKCseOHcOhQ4e0r8OHD5skA1cTqFRMTAy2bdum90QWEBCAtLQ0SanI0oSEhCA8PBzbt2/XOXMEAPLy8jBjxgw8/fTTktLpmzNnDhYuXIgJEybA2dkZixcvhp+fH1599VXUr19fdjzFc3V1hUajgUajwcMPP6z3uUajQUREhIRk6lZy7LtMLAZU6s6dOzo9AiUyMzNhZ2cnIRFZopkzZ6Jdu3YICAjAhAkT0KRJEwghcPLkSXz22WfIy8vD2rVrZcfUSk5OxjPPPAOg+JC0O3fuQKPRYMqUKQgKCmJDdh87d+6EEAJBQUGIiorS6fWxtbWFj48PGjRoIDGhuiUlJSE5ORldunSBg4MDhBAmO0iLxYBKPfnkk4iMjMSsWbMAFFfkRUVFmD9/fqWXUhH9Ww0bNsSBAwcwfvx4vP322zonAfbo0UO7HbFSuLm5aSe+eXl54dixY2jRogVu3ryJnJwcyemUr2vXrgCKh3+8vb154qORlDcHbNSoUSabA8ZiQKXmz5+P4OBgxMfHIz8/H2+++SaOHz+OzMxM7Nu3T3Y8siB+fn747bffcOPGDe1JgI0bN1bUXIESXbp0wfbt29GiRQsMHDgQkydPxo4dO7B9+3YEBwfLjqcaPj4+2Lt3L5YvX46UlBT88MMP8PLywtq1a+Hn54fOnTvLjqgqpeeAlezVARTPAZs6dSqLASpf8+bNcebMGSxduhTOzs7Izs5G//79MWHCBI59khRubm54/PHHZceo0NKlS7UrG8LDw2FjY4P9+/djwIABePfddyWnU4+oqCi89NJLGDp0KBISEpCXlwcAyMrKwpw5cxAdHS05obooYQ4YlxaqVHp6Oho1amSwmy49PR3e3t4SUhGRJWjTpg2mTJmC4cOH62wsdOjQIfTq1QuXL1+WHVFVnJ2dkZCQgICAAJ3fZ3x8PEJCQpCRkVHtGbi0UKX8/Py0h8KUlpGRAT8/PwmJiJTP2toaV69e1Xs/IyMD1tbWEhKp0+nTp9GlSxe992vVqoWbN2+aPpDKlcwBKyFjDhiHCVSqvFmm2dnZsLe3l5CISPnK6wjNy8vTWxpJ5fP09ERSUhJ8fX113o+Li+PWww9ACXPAWAyoTMkJbBqNBjNmzNBZXlhYWIiDBw+idevWktIRKdOSJUsA/HNqoZOTk/azwsJC7NmzB02aNJEVT3XGjBmDyZMn4+uvv4ZGo8Hff/+NAwcOICwsDDNmzJAdT3WUMAeMcwZUpqTLaPfu3ejQoYPO04ytrS18fX0RFhaGgIAAWRGJFKdk6CwtLQ0NGzbUGRIouW5mzpyJJ554QlZEVRFCYM6cOZg7d652SaadnR3CwsK0y52p8pQwB4zFgEqNHDkSS5YsgbOzs+woRKrRrVs3bNq0SeqRyuYkPz8fSUlJyM7ORmBgoE6PC1VeeWc9ZGRkwMPDA4WFhdWegcWAyvTv379S38cDV4jur7CwEEePHoWPjw8LBJLGysoKV65cgbu7u877aWlpCAwMxJ07d6o9A+cMqAwPUyF6cK+//jpatGiBUaNGobCwEF26dMGBAwfg6OiIX375BU899ZTsiIpV2QcRgA8jlaWkOWAsBlRm1apVsiMQqdYPP/yAYcOGAQC2bNmCc+fO4dSpU1i7di3Cw8O5e2cF+CBifIcOHQJQPAfj6NGjenPAWrVqhbCwMJNk4TABEVkMe3t7JCUloWHDhnjllVfg6OiIRYsWITU1Fa1atcKtW7dkRyQLpIQ5YOwZICKLUa9ePZw4cQL169fH1q1b8fnnnwMAcnJyuOlQFQQFBWHTpk1wdXXVef/WrVvo27cvduzYISeYypQeenn55ZfL/T5TDLuwGCAiizFy5EgMGjQI9evXh0ajQffu3QEABw8e5D4DVbBr1y7k5+frvZ+bm4u9e/dKSKROShp6YTFARBbjgw8+QPPmzXH+/HkMHDgQdnZ2AIqXdk2fPl1yOuU7cuSI9r9PnDihcwZBYWEhtm7dCi8vLxnRVElJc8A4Z4CIiCrFyspKuzGOoabDwcEBn376KUJDQ00djf4lHlRERGavd+/eyMrK0n49b948nQN1MjIyEBgYKCGZuqSmpiI5ORlCCPz5559ITU3Vvi5evIhbt26xEFAp9gwQkdkru8Obi4sLDh8+rD1U58qVK2jQoIFJdnojUiLOGSAis1f2mYfPQP9O6eN2DRk+fLiJkpCxsBggIqIqmTx5ss7XBQUFyMnJga2tLRwdHVkMqBDnDBCR2dNoNHonwhk6IY4q58aNGzqv7OxsnD59Gp07d8a6detkx6MHwDkDRGT2rKys0KtXL+1Swi1btiAoKAg1a9YEAOTl5WHr1q2cM/AvxcfHY9iwYTh16pTsKFRFHCYgIrNXdne3kvMJSmPX9r9Xo0YN/P3337Jj0ANgzwARURkXLlxAgwYNYGXFkVRDNm/erPO1EAKXLl3C0qVL0ahRI/z222+SktGDYjFARFRG2aWHpKtskaTRaODu7o6goCB88sknqF+/vqRk9KA4TEBEVAafkSpWVFQEALh27RoAwN3dXWYcMgL2gRERUaXdvHkTEyZMQN26deHp6QlPT0/UrVsXr732ms6ujqQu7BkgIqJKyczMRIcOHXDx4kUMHToUTZs2BVB8aNHq1asRGxuL/fv3w83NTXJSqioWA0REVCkzZ86Era0tkpOTUa9ePb3PevbsiZkzZ2LhwoWSEtKD4jABEVEZ3JDIsJ9++gkff/yxXiEAAJ6enpg/fz5+/PFHCcno32IxQERUBicQGnbp0iU0a9as3M+bN2+Oy5cvmzARGQuLASKyGKGhobh9+7be+3fu3NE5evfEiRPw8fExZTRVqFu3Ls6dO1fu56mpqahdu7bpApHRcJ8BIrIYZY8yLnH9+nV4enri3r17kpKpQ2hoKJKTk7F9+3bY2trqfJaXl4eQkBD4+/vj66+/lpSQHhQnEBKR2bt16xaEEBBC4Pbt27C3t9d+VlhYiOjoaL0CgfTNnDkT7dq1Q0BAACZMmIAmTZpACIGTJ0/is88+Q15eHtauXSs7Jj0A9gwQkdmzsrKqcFKgRqNBREQEwsPDTZhKnVJTUzF+/HjExMRo51ZoNBr06NEDS5cuRePGjSUnpAfBYoCIzN7u3bshhEBQUBCioqJ0xrVtbW3h4+ODBg0aSEyoPjdu3MDZs2cBAI0bN+ZcAZVjMUBEFiMtLQ3e3t5cOkhUBlcTEJHF8PHxQVxcHIYNG4aOHTvi4sWLAIC1a9ciLi5OcjoieVgMEJHFiIqKQkhICBwcHJCQkIC8vDwAQFZWFubMmSM5HZE8LAaIyGLMnj0bX3zxBb766ivY2Nho3+/UqRMSEhIkJiOSi8UAEVmM06dPo0uXLnrv16pViyfukUVjMUBEFsPT0xNJSUl678fFxcHf319CIiJlYDFARBZjzJgxmDx5Mg4ePAiNRoO///4b3377LcLCwjBu3DjZ8Yik4Q6ERGQxpk+fjqKiIgQHByMnJwddunSBnZ0dwsLCMHHiRNnxiKThPgNEZHHy8/ORlJSE7OxsBAYGwsnJSXYkIqlYDBAREVk4DhMQkVnr379/pb9306ZN1ZiESLlYDBCRWatVq5bsCESKx2ECIiIiC8elhURkMYKCggxuLnTr1i0EBQWZPhCRQrBngIgshpWVFS5fvgwPDw+d969evQovLy8UFBRISkYkF+cMEJHZO3LkiPa/T5w4gcuXL2u/LiwsxNatW+Hl5SUjGpEisGeAiMyelZUVNBoNAMDQLc/BwQGffvopQkNDTR2NSBFYDBCR2UtLS4MQAv7+/vjzzz/h7u6u/czW1hYeHh6wtraWmJBILhYDREREFo5zBojIYkRGRlb4+fDhw02UhEhZ2DNARBbDzc1N5+uCggLk5OTA1tYWjo6OyMzMlJSMSC7uM0BEFuPGjRs6r+zsbJw+fRqdO3fGunXrZMcjkoY9A0Rk8eLj4zFs2DCcOnVKdhQiKdgzQEQWr0aNGvj7779lxyCShhMIichibN68WedrIQQuXbqEpUuXolOnTpJSEcnHYQIishhWVrqdoRqNBu7u7ggKCsInn3yC+vXrS0pGJBeLASKyONeuXQMAnc2HiCwZ5wwQkUW4efMmJkyYgLp168LT0xOenp6oW7cuXnvtNYMnGRJZEvYMEJHZy8zMRIcOHXDx4kUMHToUTZs2BVB8aNF3332HRo0aYf/+/Xr7EBBZChYDRGT2Xn/9dcTGxuL3339HvXr1dD67fPkyevbsieDgYCxcuFBSQiK5WAwQkdnz9fXF8uXLERISYvDzrVu3YuzYsTh37pxpgxEpBOcMEJHZu3TpEpo1a1bu582bN8fly5dNmIhIWVgMEJHZq1u3boVP/ampqahdu7bpAhEpDIsBIjJ7ISEhCA8PR35+vt5neXl5mDFjBp5++mkJyYiUgXMGiMjsXbhwAe3atYOdnR0mTJiAJk2aQAiBkydP4rPPPkNeXh7i4+PRqFEj2VGJpGAxQEQWITU1FePHj0dMTAxKbnsajQY9evTA0qVL0bhxY8kJieRhMUBEFuXGjRs4e/YsAKBx48acK0AEFgNEREQWjxMIiYiILByLASIiIgvHYoCIiMjCsRggIiKycCwGiIiILByLASIiIgvHYoCIiMjCsRggIiKycP8HANelr7Xb2lsAAAAASUVORK5CYII=" id="335" name="Google Shape;335;p22"/>
          <p:cNvSpPr/>
          <p:nvPr/>
        </p:nvSpPr>
        <p:spPr>
          <a:xfrm>
            <a:off x="155575" y="-136525"/>
            <a:ext cx="296863" cy="296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descr="data:image/png;base64,iVBORw0KGgoAAAANSUhEUgAAAgMAAAJICAYAAAD8ROf4AAAAOXRFWHRTb2Z0d2FyZQBNYXRwbG90bGliIHZlcnNpb24zLjYuMCwgaHR0cHM6Ly9tYXRwbG90bGliLm9yZy89olMNAAAACXBIWXMAAA9hAAAPYQGoP6dpAABlaUlEQVR4nO3deViU5f4G8HtAVgFBBVGULSnF3azc0gSVtJO55FKaKWq5pKZSWWSFmpqn3NLK0lSsTBMrLVIMV9QsDor7wiKouYKiiCzC8/uDHxPDDAg2zPO+M/fnuuY6McN1cR/kfZ/v+6waIYQAERERWSwr2QGIiIhILhYDREREFo7FABERkYVjMUBERGThWAwQERFZOBYDREREFo7FABERkYVjMUBERGThWAwQERFZuBqV/cYeVgOrM4dRbPs7UXaESglp0Ep2BCIishDbi3647/dUuhhQAzayREREVWdWxQARkWxq6KHkgxOVxWKAiMiI2NCSGrEYIIP4dEP0YHjtkBqxGCCDeLMgIrIcLAaIiIyIhTSpEfcZICIisnAsBoiIiCycWQ0TqGHiDsBuRCIiUhazKgbYyBIREVWdWRUD7BkgIiKqOrMqBtjIEpFsango4b2SyjKrYoCISDY2tKRGZlUMqKEiB3izICIiZTGrYoCNLBHJpoaHEt4rqSyzKgaIiGRjQ0tqxE2HiIiILByLASIiIgvHYoCIiMjCcc4AEZERcQIhqRGLASIiI2JDS2rEYoCIyIjYM0BqZFbFgBouQoAXIpE54/VNamRWxQAvQiIioqozq2KAPQNERERVZ1bFABtZIiKiquM+A0RERBaOxQAREZGFYzFARERk4VgMEBERWTgWA0RERBbOrFYTEBHJpoYlzlx5RWWxGCAiMiI2tKRGZlUMqKEiB3izICIiZTGrYoCNLBHJpoaHEt4rqSyzKgaIiGRjQ0tqxNUEREREFo49A0RERsRhAlIjFgNEREbEhpbUiMMEREREFo49A0RERsRhAlIjFgNEREbEhpbUiMMEREREFo49A0RERsRhAlIj9gwQERFZOPYMEBEZEZ+6SY1YDBARGRGHCUiNWAwQERkRG1pSIxYDRERGxJ4BUiMWA0RERsSGltSIxQAZxKcbogfDa4fUiMUAGcSbBRGR5WAxQERkRCykSY246RAREZGFM6ueATWM1QF8ciAiImVhzwAREZGFM6ueAT5xExERVR17BoiIiCwciwEiIiILZ1bDBGQ8apiMyWEhIiLjYDFABrGhJXowLKRJjThMQEREZOHYM0BEZER86iY1YjFARGREHCYgNeIwARERkYVjzwARkRHxqZvUiD0DREREFo7FABERkYVjMUBERGThOGeADOKMaCIiy8FigAxiQ0v0YFhIkxqxGCAiMiI2tKRGLAaIiIyIPQOkRpxASEREZOFYDBAREVk4sxomUEP3HMAuOiJzxuub1MisigFehEQkmxoeSnivpLI4TEBERGThzKpngIhINj51kxqxZ4CIiMjCmVXPgBrG6gA+ORARkbKYVTHARpaIZFPDQwnvlVQWhwmIiIgsnFn1DBARycanblIj9gwQERFZOPYMEBEZEecMkBqxGCAiMiI2tKRGLAaIiIyIPQOkRiwGiIiMiA0tqRGLASIiI2LPAKkRiwEiIiNiQ0tqxGKAiMiI2DNAasR9BoiIiCwciwEiIiILx2KAiIjIwrEYICIisnCcQEhEZEScnEdqxGKAiMiIuJqA1IjFABGREbGhJTUyq2JADRU5wJsFEREpi1kVA2xkiUg2NTyU8F5JZXE1ARERkYUzq54BMh4+3RARWQ4WA2QQG1qiB8Nrh9SIwwREREQWjsUAERGRhWMxQEREZOFYDBAREVk4TiAkIjIirsQhNWLPABERkYUzq54BNVTkAKtyInPG65vUyKyKAV6ERCSbGh5KeK+kssyqGCAiko0NLakR5wwQERFZOBYDREREFo7FABERkYXjnAEiIiPiBEJSI7MqBtRwEQK8EInMGa9vUiOzKgZ4ERKRbGp4KOG9ksoyq2KAiEg2NrSkRpxASEREZOHYM0BEZEQcJiA1YjFARGREbGhJjThMQEREZOHYM0BEZEQcJiA1MqtiQA0XIcALkcic8fomNeIwARERkYUzq54BVuRERERVZ1bFABGRbGoYruSDE5XFYoCIyIjY0JIacc4AERGRhWPPABGREXGYgNSIxQARkRGxoSU14jABERGRhWMxQEREZOFYDBAREVk4FgNEREQWzqwmEKphFi/ACUZERKQsZlUMsJElItnU8FDCeyWVZVbFABGRbGxoSY1YDBARGRF7BkiNWAwQERkRG1pSI64mICIisnDsGSAiMiIOE5AasWeAiIjIwrEYICIisnAcJiAiMiJ2wZMasRggIjIizhkgNeIwARERkYVjzwARkRHxqZvUyKyKATV0zwG8WRARkbKYVTHARpaIiKjqzKoYYM8AERFR1ZlVMcBGloiIqOq4moCIiMjCmVXPABGRbGoYrmQvKpXFYoCIyIjY0JIasRggIjIi9gyQGrEYIIN4QyN6MPy7JDViMUAG8YZGRGQ5WAwQERkRe9VIjcyqGFDDRQjwQiQyZ7y+SY24zwAREZGFYzFARERk4cxqmIDdc8ajhiEX/nsTERmHWRUDZDxsaImILAeHCYiIiCwcewbIIA4TED0YXjukRiwGiIiMiA0tqRGLATKINzQiIsvBOQNEREQWjsUAERGRheMwARGREXECIakRewaIiIgsHHsGiIiMiE/dpEYsBoiIjIjDBKRGLAaIiIyIDS2pkVkVA2qoyAHeLIiISFnMqhhgI0tERFR1XE1ARERk4VgMEBERWTgWA0RERBbOrOYMEBHJpoaJzJxfRWWxZ4CIiMjCmVXPgBoqcoBVOZE54/VNamRWxQAvQiIioqozq2KAiEg2NfRQ8sGJymIxQERkRGxoSY04gZCIiMjCsWeAiMiIOExAasRigIjIiNjQkhqxGCAiMiL2DJAamVUxoIaLEOCFSGTOeH2TGnECIRERkYUzq54BVuREJJsaeih5r6Sy2DNARERk4cyqZ4CISDY+dZMasWeAiIjIwrFngIjIiDhngNSIxQARkRGxoSU1YjFARGRE7BkgNWIxQERkRGxoSY04gZCIiMjCmVXPgBq65wA+ORARkbKYVTHARtZ41FBY8d+biMg4zKoYUEMDBqijEVNDRiIiMg6zKgbYgBmPGgor/nuTEvHaITUyq2KAjIc3C6IHw2uH1IirCYiIiCwcewbIIHZ1Ej0YXjukRiwGyCDeLIgeDK8dUiMWA0RERsSeAVIjzhkgIiKycCwGiIiILByHCYiIjIhd8KRG7BkgIiKycCwGiIiILByLASIiIgvHOQNEREbEpYWkRuwZICIisnBm1TOghoocYFVOZM54fZMamVUxwIuQiIio6jhMQEREZOHMqmeAwwRERERVZ1bFABtZIiKiqjOrYoCISDY19FDywYnKMqtiQA0XIcALkcic8fomNTKrYoAXIRERUdWZVTHAngEiIqKq49JCIiIiC2dWPQN84iYiIqo69gwQERFZOBYDREREFs6shgmIiGRTw0RmDqlSWewZICIisnBm1TOghoocYFVOZM54fZMamVUxwIuQiIio6jhMQEREZOHMqmeAiEg2NQxXsheVymIxQERkRGxoSY1YDBARGRF7BkiNWAwQERkRG1pSI04gJCIisnAsBoiIiCycWQ0TqGGsDmA3IhERKYtZFQNsZImIiKrOrIoBIiLZ1NBDyQcnKovFABGREbGhJTUyq2JADRU5wJsFEREpi1kVA2xkiYiIqo5LC4mIiCycWfUMEBHJpobhSvaiUlksBoiIjIgNLamRWRUDaqjIAd4siIhIWcyqGGAjS0REVHWcQEhERGThzKpngIhINjUMV7IXlcpizwAREZGFYzFARERk4cxqmEAN3XMAu+iIzBmvb1Ij9gwQERFZOLPqGWBFTkREVHVmVQyQ8ahhyIXFHykRrx1SIxYDZBBvFkQPhtcOqRHnDBAREVk4FgNEREQWjsMERERGxDkDpEYsBsgg3tCIiCwHiwEyiA0tEZHlYDFARGRELKRJjTiBkIiIyMKxGCAiIrJwLAaIiIgsHOcMkEFcTUBEZDlYDJBBbGiJiCwHhwmIiIgsHIsBIiIiC8digIiIyMKxGCAiIrJwLAaIiIgsHFcTEBEZEZflkhqxGCAiMiI2tKRGZlUMqKEiB3izICIiZTGrYoCNLBHJpoaHEt4rqSyzKgaIiGRjQ0tqxGKAiMiI2DNAamRWxYAaLkKAFyKROeP1TWpkVsUAL0IiIqKq46ZDREREFs6segY4TEBERFR1ZlUMsJElIiKqOg4TEBERWTiz6hngMAEREVHVmVUxwEaWiIio6jhMQEREZOHMqmeAiEg2NQxXsheVymIxQERkRGxoSY04TEBERGThWAwQERFZOA4TEBEZEecMkBqxGCAiMiI2tKRGZlUMqKEiB3izICIiZTGrYoCNLBERUdWZVTFARCSbGnoo+eBEZbEYICIyIja0pEZcWkhERGThWAwQERFZOLMaJlDDWB2gjm5ENfwu1fB7JCJSA7MqBtg4GA9/l0QPhoU0qZFZFQNERLKxoSU14pwBIiIiC8digIiIyMKxGCAiIrJwnDNABnESFBGR5TCrYkANDRigjkZMDRmJiMg4zKoYYANGRLKp4aGE90oqy6yKASIi2djQkhpxAiEREZGFYzFARERk4VgMEBERWTgWA0RERBaOxQAREZGFM6vVBGpY0gNwtjERESmLWRUDbGSJiIiqzqyKAfYMEBERVR3nDBAREVk4s+oZIONRQy8Le1iIiIyDPQNEREQWzqx6BvikaDz8XRIRWQ72DBAREVk4FgNEREQWjsUAERGRhWMxQEREZOHMagIhEZFsXJZLasRigIjIiNjQkhqxGCAiMiL2DJAamVUxoIaLEOCFSGTOeH2TGnECIRERkYUzq54BVuRERERVx54BIiIiC2dWPQNERLKpYe4Se1GpLBYDRERGxIaW1IjDBERERBaOxQAREZGFYzFARERk4ThngIjIiDiBkNTIrIoBNVyEAC9EInPG65vUyKyKAV6EREREVcc5A0RERBaOxQAREZGFYzFARERk4cxqzgARkWxqmMjM+VVUFosBIiIjYkNLasRhAiIiIgvHngEiIiPiMAGpEXsGiIiILBx7BoiIjIhP3aRGLAaIiIyIwwSkRiwGiIiMiA0tqRGLATKITzdERJaDxQAZxIaW6MGwkCY14moCIiIiC8eeASIiI+JTN6kRiwEiIiPiMAGpEYsBIiIjYkNLasQ5A0RERBaOPQNkELs6iYgsB4sBMogNLRGRBRGS5Obmivfff1/k5ubKinBfzGg8asjJjMajhpzMaDxqyMmMFdMIIYSMIuTWrVuoVasWsrKy4OLiIiPCfTGj8aghJzMajxpyMqPxqCEnM1aMEwiJiIgsHIsBIiIiC8digIiIyMJJKwbs7Ozw/vvvw87OTlaE+2JG41FDTmY0HjXkZEbjUUNOZqyYtAmEREREpAwcJiAiIrJwLAaIiIgsHIsBIiIiC8digIiIyMKxGCAiiyCEQHp6OnJzc2VHIVIckxUDvBCJzFNBQQFCQ0ORmpoqO0qFhBBo3Lgxzp8/LzuK2cjPz8fp06dx79492VEqlJSUhG3btuHu3bsAiv8WSJdJiwE1XIihoaG4ffu23vt37txBaGiohESG7dmzx+AFeO/ePezZs0dCIn07d+6UHYFMwMbGBlFRUbJj3JeVlRUCAgKQkZEhO8p97d27F8OGDUOHDh1w8eJFAMDatWsRFxcnOVmxnJwcjBo1Co6OjmjWrBnS09MBABMnTsS8efMkp/tHRkYGunfvjocffhi9e/fGpUuXAACjRo3CtGnTJKdTFpMVA2q5ENesWaOtHku7e/cuIiMjJSQyrFu3bsjMzNR7PysrC926dZOQSN/TTz+Nhx56CLNnz1Z0EajkG++dO3cwbtw4eHl5wd3dHUOGDMG1a9dkx9LTt29f/PTTT7Jj3Ne8efPwxhtv4NixY7KjlCsqKgohISFwcHDAoUOHkJeXB6D42p4zZ47kdMXefvttJCYmYteuXbC3t9e+3717d6xfv15iMl1TpkxBjRo1kJ6eDkdHR+37gwcPxtatWyUm05WQkICjR49qv/7555/Rt29fvPPOO8jPzzdNCFMekbh582bRuXNncfToUVP+2ErJysoSN2/eFBqNRiQlJYmsrCztKzMzU6xZs0bUr19fdkwtjUYjrl69qvf+6dOnhbOzs4RE+q5duyYWLFggWrVqJWrUqCF69uwp1q9fL/Ly8mRH09q4caNwcHAQo0ePFnZ2diI5OVkIIcSnn34qevXqJTmdEFOmTBE1a9YUr7zyipg8ebJwd3cXffv2lR1Lz6xZs4Srq6sYMGCAmDNnjli8eLHOSylcXV2Fra2tsLKyEvb29sLNzU3npQStW7cWa9asEUII4eTkpP2bTEhIEPXq1ZMZTcvb21scOHBACKGb8ezZs4q5/wghRL169cThw4eFELo5k5OTRc2aNWVG09GuXTuxceNGIURxNnt7e/HCCy+Ixo0bi8mTJ5skg0l3IHRzc0NOTg7u3bsHW1tbODg46Hxu6EnXVKysrKDRaMr9XKPRICIiAuHh4SZMpa9///4AiivHp59+WmfbysLCQhw5cgSPPPKIoqpeoLjyXbVqFdatWwcAePHFFzFq1Ci0atVKaq42bdpgypQpGD58OJydnZGYmAh/f38cOnQIvXr1wuXLl6Xm8/Pzw/z58zFw4EAAwP/+9z+0b98ed+/eRY0aNaRmK83Pz6/czzQaDVJSUkyYpnxr1qyp8POXX37ZREnK5+joiBMnTsDX11fnbzIlJQWBgYGKmHfl6OiIY8eOwd/fXydjYmIiunTpgqysLNkRAQDOzs5ISEhAQECATs74+HiEhIQopqe6Vq1aSEhIwEMPPYSPPvoIO3bswLZt27Bv3z4MGTLEJD2rJr2bLFq0yJQ/rkp27twJIQSCgoIQFRWF2rVraz+ztbWFj48PGjRoIDFhsVq1agEonoPh7OysU1DZ2tqiffv2GDNmjKx45Wrbti08PT1Rp04dzJs3D19//TU+++wzdOjQAV988QWaNWsmJdfp06fRpUsXvfdr1aqFmzdvmj5QGRcuXECnTp20Xz/66KOwsbHB33//DW9vb4nJdCl98mAJJTT29+Pp6YmkpCT4+vrqvB8XFwd/f385ocpo164dfv31V0ycOBEAtA9SK1asQIcOHWRG0/Hkk08iMjISs2bNAlCcs6ioCPPnz1fMcCpQfD8vKioCAPz+++/4z3/+AwBo1KgRrl+/brIQVMq5c+dEYWGh7Bj39cEHH4js7GzZMe4rPz9f/PDDD6JXr16iRo0aon379uKrr74S2dnZIjU1VQwdOlQ0bdpUWj4/Pz+xfft2IYRuN+KaNWuk5iphZWWlNxzk7OwsUlJSJCWqWF5enjh16pQoKCiQHeW+7t69qzMcmJWVJTuSEEKIOXPmiMDAQPHHH38IZ2dnsXfvXvHNN98Id3d3sWTJEtnxhBBC7N27Vzg5OYmxY8cKe3t7MXnyZNGjRw9Rs2ZNER8fLzue1tGjR4WHh4d4+umnha2trXj++edF06ZNRb169URSUpLseFrdunUTw4cPF5GRkcLGxkacPXtWCCHErl27hI+Pj0kymLwYSEpKEuHh4WLIkCHiypUrQgghoqOjxbFjx0wdpVw3btwQ27ZtE2vXrhVr1qzReVHlvfbaa6JOnTqidu3aYvLkyQbnily6dEloNBoJ6Yop/car0WhEixYtRJs2bbQva2tr0axZM533ZLtz544IDQ0V1tbWwtraWltUvfbaa2Lu3LmS0/0jOztbTJgwQbi7uwsrKyu9lxIUFRWJ2bNni5o1awqNRiM0Go2wt7cX7777ruxoOpKSksTo0aPFY489Jpo2bSqGDh0qjhw5IjuWnps3b4rZs2eLgQMHil69eonw8HDx999/y46lIzExUTRv3ly4uLiIDz74QPv+a6+9Jl544QWTZDDpnIHdu3ejV69e6NSpE/bs2YOTJ0/C398f8+bNQ3x8PDZu3GiqKOXasmULhg4diuzsbLi4uOjMI9BoNFLnNZR25coVhIWFITY2FlevXtVbN1tYWCgp2T+Cg4MxevRo9O/fv9wjOe/du4d9+/aha9euJk5XTAiBOXPmYO7cucjJyQFQfIxoWFiYtmtRpoiIiEp93/vvv1/NSSo2efJk7Nu3D4sWLcLTTz+NI0eOwN/fHz///DM++OADHDp0SGq+EhMmTMDOnTsxa9YsvPTSS1i2bBkuXryI5cuXY968eRg6dKjsiFr5+flISkpCdnY2AgMD4eTkJDsSmVhubi6sra1hY2NT7T/LpMVAhw4dMHDgQEydOlVnMseff/6J/v3748KFC6aKUq6S9ahz5szRWYqiNL169UJ6ejpee+011K9fX2/y43PPPScp2T/27NmDjh076k10u3fvHvbv329wrF4W3nj/HR8fH6xfvx7t27fXubaTkpLQtm1b3Lp1S3ZEAIC3tzciIyPx1FNPwcXFBQkJCWjcuDHWrl2LdevWITo6WnZEREZG4rHHHkPTpk113s/NzcWGDRswfPhwScl0FRYW4scff8TJkycBAIGBgXjuuecUNbEVAG7cuIGVK1fq5Bw5cqTOvDAluHnzJjZu3Ijk5GS88cYbqF27NhISElCvXj14eXlVfwCT9D/8v5o1a2rHOkuPz6ampgo7OztTRimXo6OjNpeSOTk5iUOHDsmOUSErKyvtUFBp169fV0yXbGnp6ekiPT1ddowquXv3rvjvf/8rO4ZwcHDQXjelr+3Dhw8LFxcXmdF01KxZU6SlpQkhhPDy8hIHDx4UQgiRkpKimKVmGo1GODk5aZealbh8+bJirptjx44Jf39/4ejoqB2qqlmzpvD19VXU0vHdu3cLFxcX0ahRI9GvXz/Rr18/4e3tLVxcXMTu3btlx9NKTEwUdevWFY0bNxY1atTQXj/h4eHipZdeMkkGk55N4Orqqt0BqrRDhw6ZpvKphJCQEMTHx8uOcV+NGjVS/JaaQgiDyzUzMjJQs2ZNCYn03bt3DzNmzECtWrXg6+sLX19f1KpVC++++y4KCgpkxwMAXLt2Db/88gtiYmK0wz8FBQVYvHgxfH19FbHjW8ns8hJKnV3u7++vXfnQpEkTbNiwAUDx8KCrq6vEZLoiIiLw0ksv4YMPPpAdxaDRo0ejWbNmuHDhAhISEpCQkIDz58+jZcuWeOWVV2TH05owYQIGDx6M1NRUbNq0CZs2bUJKSgqGDBmCCRMmyI6nNXXqVIwcORJnz57V2cSpd+/epttR1iQlx/+bNm2a6Ny5s7h06ZJwdnYWZ8+eFXFxccLf319n0oSp/fzzz9rXihUrhLe3t3j//ffFxo0bdT77+eefpWUsa9u2baJnz54iNTVVdhQ9JRW4lZWV6N27t/brfv36iT59+ghfX18REhIiO6YQQoixY8cKDw8P8cUXX4jExESRmJgovvjiC+Hp6SnGjh0rO57Yu3evqFWrltBoNMLKyko8/vjj4vjx4yIgIEA0bdpUfP755yInJ0d2TNXMLl+wYIF2E6Tt27cLe3t7YWdnJ6ysrMSiRYskpyum0WjElStXxIEDB4Snp6cYMGCAyMnJUVTPgL29vcFJ30ePHhX29vYSEhlmb28vTp06pff+qVOnFJXTxcVFu7qhdM/auXPnTNZrbtJiIC8vT4wePVrUqFFDaDQaYWNjI6ysrMSwYcPEvXv3TBlFR8mM3fu9lHIhCqG7k5qTk5OidlIbMWKEGDFihNBoNGLw4MHar0eMGCFeeeUVMWfOHHHt2jWpGUu4uLiI6Ohovfd//fVXRXRvd+3aVbzwwgvi6NGjIiwsTGg0GvHwww+LH374QXY0PWqZXV7auXPnRFRUlEhMTJQdRav08FpaWppo1aqVaN26tfjjjz8Ucw9q2bKliI2N1Xs/NjZWNG/eXEIiwzp27Ch+/PFHvfd//PFH8cQTT5g+UDnc3d1FQkKCEEK3GIiJiRENGzY0SQaTTiAskZ6ejmPHjiE7Oxtt2rRBQECAqSOonhp2UouIiEBYWJhihgQM8fDwwO7du/Uma508eRJdunSRfg5AnTp1sHfvXgQGBuLu3btwcnLCpk2bFDFBVO1yc3N1umSVwsrKCpcvX4aHhweA4kOBhg4ditjYWNy5c0cRK4Wio6Px5ptv4oMPPkD79u0BAH/88QdmzpyJefPmoXPnztrvdXFxkRUT69evx5tvvomJEyfq5Fy2bBnmzZunc923bNlSVkyMHj0aGRkZ2LBhA2rXro0jR47A2toaffv2RZcuXUyyYZ+UYoBIKWbOnIlTp05h1apV2uWPeXl5GDVqFAICAqQv2SvbMDg7O+Pw4cN46KGHpOYCgFu3bmlv9PdbLSCzQSitsLAQc+bMwRdffIErV67gzJkz8Pf3x4wZM+Dr64tRo0bJjoiIiAi88cYbequZ3n//fezZs0cRp4FaWf0z3axkfkhJU1L6a41GI7V4KZ3TEI1Go4icWVlZeP755xEfH4/bt2+jQYMGuHz5Mjp06IDo6GiTPFBVezEwdepUzJo1CzVr1sTUqVMr/N4FCxZUZ5RKWbJkicH3NRoN7O3t0bhxY3Tp0gXW1tYmTqYvOTkZq1atQnJyMhYvXgwPDw/89ttv8Pb2lra9b9u2bREbGws3Nze0adOmwvMeEhISTJjMsH79+iE2NhZ2dnbacxISExORn5+P4OBgne/dtGmTyfNZWVlhx44d2mVQHTt2xIYNG9CwYUOd75PxVGNtbY1Lly7Bw8Oj3LM9lHCjLW3mzJlYs2YNZs6ciTFjxmj311+/fj0WLVqEAwcOyI6oCrt27arw2i5N1h4iAJCWllbp7/Xx8anGJJUTFxeHI0eOIDs7G23btkX37t1N9rOrfUHooUOHtLOyExISyv0DquwfVnVbuHAhrl27hpycHLi5uQEoXqfq6OgIJycnXL16Ff7+/ti5cycaNWokLWfZDZw+/PBDeHh4IDExEStXrpS2gdNzzz2nfcLu27evlAxV4erqigEDBui8J/Pf1ZDg4GCdlSMl+5bLfqopXaQo4Wm1MiIjI/Hll18iODgYY8eO1b7fqlUrnDp1SlquzZs3o1evXrCxscHmzZvL/T6NRoNnn33WhMkMe+qpp2RHqJS6desqepiyrM6dO+sMsZhStfcMHDlyBM2bN79vd41SrFu3Dl9++SVWrFih7YpNSkrCq6++ildeeQWdOnXCkCFD4OnpKXXHRDVs4ET/XmWfbGQ81fTv3x+rV6+Gi4sLIiMjMXjw4HJ3mlQKBwcHnDp1Cj4+PjrXzYkTJ/D4448jOztbSq7Sw0EV3SuV0svi5+eHkSNHYsSIEYo6MKssJycnDBo0CKGhodIa2fKU1wttyKRJk6oxyf+r7hmKpWfG+vn5ievXr1f3j/xX/P39DW7mk5CQIPz8/IQQQuzbt094enqaOJkuNWzgpAbvvfeeOHfunOwYqmRjY6Pd4728DaaUpm3btmLt2rVCCN3rJiIiQnTu3FlmNFVZuHChaNWqlbC2thbdu3cX69atE7m5ubJj6fnxxx/Fc889J2xsbERAQICYO3euuHjxouxYQgghfH19K/UqaXeqW7UPE7i6uiI1NRUeHh44d+6c9phGpbp06RLu3bun9/69e/e0Z9s3aNAAt2/fNnU0HSUbOJU9R172Bk5ubm6VHvJRwjkPP//8Mz788EN07doVo0aNwoABAxT1dJuenl6p75PxdNakSRO8/fbb6NatG4QQ2LBhQ7kTBWVvoSv+fzjlvffew8svv4yLFy+iqKgImzZtwunTpxEZGYlffvlFakY1ef311/H6668jISEBq1evxsSJEzF+/Hi8+OKLCA0NRdu2bWVHBFA8VNm3b19cu3YNa9euxerVqzFjxgyEhIQgNDQUffr0kbZ9suKO/a7uamPMmDHCzs5O+Pr6CisrK+Ht7S38/PwMvpSgd+/eom3btto1n0IU9wo8+uij4plnnhFCCLF582bpa2mVuoHT6tWrK/1SioSEBDFx4kRRt25d4erqKsaOHSv+/PNP2bGEEELnRL3S+12Ufk/W2vN9+/aJJ554QtStW1dYWVmJWrVqCVdXV72X7H0vhBCiQ4cO2mNh9+zZI7p37y7c3d2Fg4OD6NSpk9i2bZvkhELs379fbNmyRee9NWvWCF9fX+Hu7i7GjBmjyKdvIYqPKl+0aJF2A6dWrVqJlStXiqKiItnR9CxZskTY2dkJjUYj3N3dxYwZM8SdO3dkx5LOJEsLt27diqSkJEyaNAkzZ86Es7Ozwe+bPHlydUe5r8uXL+Oll15CbGys9qSoe/fuITg4GGvXrkW9evWwc+dOFBQUoGfPntJy5ufnY8KECVi9ejUKCwtRo0YNFBYW4sUXX8Tq1asVsdpBbQoKCrBlyxasWrUK27ZtQ5MmTTBq1CiMGDECtWrVkpKpRo0aaNiwIUaMGIFnn3223KeYkpUQspRdAqk0gwYNQnR0ND766CNFbUNbWq9evfDUU0/hrbfeAgAcPXoUbdu2xYgRI9C0aVP897//xauvvqqoLYoLCgrw448/YtWqVdi+fTvat2+PUaNG4cKFC1i2bBmCgoLw3XffyY6JK1euYM2aNVi9ejXS0tLQr18/bc6PPvoIDRo0QExMjNSMFy5cwObNm5Geno78/Hydz0yy0s6UlceIESPErVu3TPkjH9jJkye1WxAb2s5SKdLT08Wvv/4q1q9fL86cOSM7jsjKytL574peSpOXlye+//570bNnT1GjRg3RpUsX0bhxY+Hs7Cy+//57KZkuXbok5s2bJx555BFRr149MW3aNHHixAkpWSpy7tw5RT4FlrZhwwbh4eEhunfvLs6fPy87jh5PT0/x119/ab9+5513RKdOnbRfb9iwQTRt2lRGNK01a9aI3Nxc8b///U+89tprok6dOsLd3V1MmzZNnDx5Uud7ZW5NHBERIe7cuSOioqLEf/7zH2FjYyNatWolPv30U3Hjxg2d701KShI2NjZScpb4/fffhaOjo2jevLmoUaOGaN26tXB1dRW1atUS3bp1M0kGkxYDZDwlf+xl5eTkiIiICAmJipWeSFa2S1sJXduGxMfHiwkTJojatWuL+vXri7feekvbpSxEcbeih4eHxITF9u7dK0JDQ4Wzs7N44oknxJdffikKCwul5UlMTNT+/JJzHcp7KcXVq1fFwIEDhaurq5g4caKYMmWKzksmOzs7nVMzO3XqJGbPnq39OjU1VTg5OcmIplVyfVtZWYmQkBCxYcMGkZ+fb/B7s7OzxYgRI0ycsFhJThcXF/HKK69UOOyXk5MjdWhVCCEee+wx8d577wkh/pnYevv2bdGnTx/x2WefmSRDtQ8TlF5+1L9//wq/V8amLoD6NkYCdDd8KS0jIwMeHh7Slh/t3r0bnTp1Qo0aNbB79+4Kv1fmZiQlv7/g4GCcOnUKPXv2xJgxY/Dss8/qDbFcv34dHh4eipn8euXKFbzwwgvYvXs3rl27Ju1c9rLL4Ur2PSghex8EQwoLCzFz5kzMmTMH7du31xl20Wg02LFjh7RsPj4+WLt2Lbp06YL8/Hy4urpiy5Yt2s2vjh49iq5du0qdeFvyb3737l1FbNJTnpKcTk5Oejs5KlHpnUXd3NwQFxeHZs2aITExEc899xzOnTtX7RmqfRplrVq1tLPLXVxcFLO5UGmlN0Y6dOhQud+npOyinOOBExMTpTUOgG4DL7Oxv5+SRqtkDXJFKzDq1q2riEJg//79+Prrr/HDDz/gkUcewbJly6Qeu5uamgp3d3ftfyvd8ePHMXz4cGRmZiImJgbdunWTHUlH7969MX36dHz00Uf46aef4OjoiCeffFL7+ZEjRxSxDbVGo1F0IVBCo9GoohAAgJo1a2rnCdSvXx/JycnaXWSvX79ukgw8m0BlSpbuZWVl6RVXhYWFyM7OxtixY7Fs2TKJKf9x48YNrFy5EidPngQABAYGYuTIkVILFkD5E95KXLp0CZGRkVi1ahVu3LiBoUOHIjQ0FM2bN5cdTceePXvQsWNHvQmO9+7dw/79+9GlSxdJyYrNmzcPH3zwAV588UUsXry43EnMMl2/fh39+/dHXFwcnJycsGbNGvTr10/7eXBwMNq3b48PP/xQWkYrKys0b978vsvxZG81bmVlpfMgWh4lLG8GipdAPvPMMxgzZgzCwsLw888/Y8SIEdi0aRPc3Nzw+++/V3sGkxYDQUFB2LRpk97TzK1bt9C3b1+pXXRlJSUlITk5GV26dIGDg0O5T+KmtmbNGgghEBoaikWLFunMcre1tYWvry86dOggMeE/9uzZg2effRa1atVCu3btAAD/+9//cPPmTWzZskVqA2FlZYXZs2fDycmpwu8zyc5fFbCxsYGXlxdefvll9OnTR7vCpSyZJ64Byh22KlG/fn18+eWXitjK936ysrLg5OSkN1yVmZkJJycn2NraAiiefd6gQQOT7u5qZWWFadOm3fe6UcIBX2Xvj4Yo4XRXAEhJSUF2djZatmyJO3fuYNq0adi/fz8CAgKwYMECk/TEmLQYKO9p7OrVq/Dy8tJ21cuUkZGBQYMGYefOndBoNDh79iz8/f0RGhoKNzc3fPLJJ7IjAigem+/YsWO5jYMStGjRAh06dMDnn3+uvbEVFhZi/Pjx2L9/P44ePSotm5WVFRo2bFjhEkyNRoOUlBQTptJX0elwpd+X3dhaWVnhypUr2mGDEmfOnEG7du3ue6phdcvIyECdOnUq/f0tWrRAdHS04s6pKM3FxQWHDx+Gv7+/yX6mWnrU1JJTSUyy9dKRI0e0/33ixAntTn5AceOwdetWqbvmlTZlyhTY2NggPT1d56zrwYMHY+rUqYopBrp27YqioiKcOXMGV69e1RvTlt0tCxT3rmzcuFGnwbW2tsbUqVMRGRkpMVmx+Ph4xd8slD4WXzIpWKPRYMSIETq7NxYWFuLIkSPo2LGjrHhaVSkEAODcuXOKeDipiIwRXiX0jlaGWnIakpubi/Xr1yMnJwc9evRA48aNTfJzTVIMtG7dGhqNBhqNBkFBQXqfOzg44NNPPzVFlPuKiYnBtm3b9I6IDQgIqNJxmNXtjz/+wIsvvoi0tDRFPikCxccZnzx5Eo888ojO+ydPnpS+SY5abhZV7R4cP348Zs6cibp161ZTIl0l3bBCCDg7O8PBwUH7ma2tLdq3b48xY8aYJAtVP7VMMatqThlDLkDxSraCggJt+5efn48OHTrg+PHjcHR0xBtvvIHt27ebZOjXJMVAamoqhBDaU/VKdyXa2trCw8NDMTvm3blzx+AM1MzMTEXtWT927Fi0a9cOv/76K+rXr6+Yxq10L9CkSZMwefJkJCUloX379gCKi5hly5Zh3rx5siICUM9Nraq++eYbhIWFmawYWLVqFQDA19cXYWFhqjoulqqu9AqSypAxlAGgyqt/AgMDpeSMiYnBnDlztF9/++23SEtLw9mzZ+Ht7Y3Q0FDMnj0bv/76a/WHMcluBirSq1cv8e677wohijd/SElJEYWFhWLgwIFiwIABktP9w9HRUWdjHKUo2VCoZB/98l6yNx364IMPqrQf+bhx48S1a9eqMZFxlD6Jjx6cGn6PzGg8snKWnCtTYsiQIWLMmDHarw8dOiTq169vkiwmP67p7Nmz2Llzp8Fx7vfee8/UcfTMnz8fwcHBiI+PR35+Pt58800cP34cmZmZ2Ldvn+x4Wk888QSSkpJMNp5UWUof4y5R1dnOpn7iVpsrV64gLCwMsbGxuHr1ql7PixKGrcyNUnoD6cFZWVnpXCt//PEHZsyYof3a1dUVN27cMEkWkxYDX331FcaNG4e6devC09NT54+55HhR2Zo3b47Tp09j6dKlcHZ2RnZ2Nvr3748JEyagfv36suNpTZw4EdOmTcPly5fRokULvVUFspaaqWEzkgdRtnEjXSNGjEB6ejpmzJihqGErc8a/SfVr2rQptmzZgqlTp+L48eNIT0/X2QwrLS0N9erVM0kWkxYDs2fPxocffqg9lUtJXn75ZQQHB+Opp56Ct7c33n33XdmRKjRgwAAAQGhoqPY9JWz/unnzZvTq1Qs2NjbYvHlzhd/bp08fE6Wi6hYXF4e9e/eidevWsqNUKDIyEoMHD9ab/5Ofn4/vv/8ew4cPBwAsX77cZDfhskJDQw1ujHTnzh1MnDgRX3/9NYDilVkNGjSQEZGM5M0338SQIUPw66+/4vjx4+jduzf8/Py0n0dHR+Pxxx83SRaT7jMgazJJZTz11FM4ePAg8vPz4evri27duiEoKAhBQUHw9PSUHU/P/VY2yHpCL7tffXmUsuKhspydnZGYmKjIv93SZOUMDAzEt99+izZt2pj051aV0jdHAsrPeP36dXh6euLevXuSklWdku/5pcnMGRsbi19++QWenp6YOHGizgT2iIgIdO3aFU899VS15zBpz8DAgQMRExODsWPHmvLHVsquXbuQl5eH/fv3Y9euXdi1axe++eYbFBQUICAgQFscDBw4UHZUAMrtji89D0QJ+/lbmmHDhsHFxcXkP3fRokWYPn06li9fDl9fX5P//MoS5ewkeuHChfvuVlfdbt26BVF8kixu374Ne3t77WeFhYWIjo5W/L4YZallKENmzuDgYO1hVGWVndtUnUuHTdozMHfuXCxYsADPPPOMwXFu2Vu/lpWbm4v9+/fjt99+w5dffons7GxFPDmUSE5OxqJFi3T2/Z88ebIiDjMpz82bN6UervOglNAzkJubiyNHjhicfCt7yMXNzQ05OTm4d+8eHB0d9a5t2XvAt2nTBhqNBomJiWjWrJnO3vqFhYVITU3F008/jQ0bNkjLWHLyY3k0Gg0iIiIQHh5uwlT/TlxcHB577DFpy7IrO+Ry/vx5NGjQQDFL3MtTnT0YJi0GSo+F6AVRwNavJfLz83HgwAHs2rULO3fuxMGDB9GgQQN07dpV+8cj27Zt29CnTx+0bt0anTp1AgDs27cPiYmJ2LJlC3r06CE5IfDRRx/B19cXgwcPBlDcMxQVFYX69esjOjpa+sZDVTFu3DjMmjVL2mqCrVu3Yvjw4QZPMFPCkMuaNWsq/Fz2HvARERHa/y27t37JmR4DBgzQ7vsvw+7duyGEQFBQEKKionQO87K1tYWPj49i5ggUFhZi9erV2tUjZYtTpZwzY05DLkD1PpTw1ML/t2fPHp3G39vbG127dkXXrl3RpUsXvR0JZWvTpg1CQkL0Nu+ZPn06YmJipJ8aBhQXf99++y06duyI7du3Y9CgQVi/fj02bNiA9PR0xMTEyI4IQNlP3CUCAgLQs2dPvPfee9ImtpmDNWvWYPDgwTpd8EqTlpYGb29vRa/IeO2117B69Wo888wzBlePLFy4UFKyYiVDLm5ubjh79qzORkmFhYXYsmULpk+fjr///ltiyqqr1h5Kk+xmUEZeXp44deqUKCgokPHjDdJoNMLHx0d89tln4vLly7Lj3JednZ04c+aM3vunT58WdnZ2EhLps7e3F+np6UIIISZNmiReeeUVIURxRldXV5nRtH777Tfh7u6uyI2RSnN2dhZJSUmyY1QoKSlJhIeHiyFDhogrV64IIYSIjo4Wx44dk5xMX15enjh//rxIS0vTeSnFnj17xNChQ0WHDh3EhQsXhBBCREZGir1790pOVqxOnTri119/lR2jXCXXb3kva2trMXv2bNkxq6w6N0cy6UbMOTk5GDVqFBwdHdGsWTOkp6cDKF4zL3t72jfffBOenp54/fXX0aNHD0ycOBFRUVEGu2WVwN3dHYcPH9Z7//Dhw4qZZOTm5obz588DKO7m7t69O4DiyTqyu7VLTJw4EQMHDsSlS5dQVFSk81JKRgB4/vnnsWvXLtkxyrV79260aNECBw8exKZNm5CdnQ0ASExMlH6cbWlnz57Fk08+CQcHB/j4+MDPzw9+fn7w9fWtcBjTlKKiohASEgIHBwckJCQgLy8PQPHRxqW3rpXJ1tZWcRuelbZz507ExsZCCIGNGzdix44d2ldcXBzS09NVNffCJKqlxCjHpEmTxKOPPir27t0ratasqa1wfvrpJ9G6dWtTRinX7du3RXR0tHjzzTfF448/LmxsbESzZs3E+PHjxQ8//CA7nlZERIRwdXUV8+bNE3v27BF79uwRc+fOFa6urmLmzJmy4wkhhJgwYYLw8fER3bt3F3Xq1BG3b98WQgixbt060aZNG8npiqnhiVsIIe7cuSN69+4tXn75ZfHxxx+LxYsX67xka9++vfjkk0+EELpPLwcPHhReXl4yo+no2LGj6NKli4iOjhaHDh0Shw8f1nkpQevWrcWaNWuEELq/y4SEBFGvXj2Z0bQ+/vhjMX78eFFUVCQ7SoXOnTun+IxVUZ09AyYtBry9vcWBAweEELr/p86ePSucnZ1NGaXSMjIyRHh4uHBxcVFUt3FRUZFYsGCB8PLy0nZre3l5iUWLFinmjz8/P1/897//FZMmTRIJCQna9xcsWCC++uoricn+MXLkSLFixQrZMe5rxYoVokaNGsLJyUn4+PgIX19f7cvPz092PFGzZk2RkpIihNC9tlNTUxUzbCVE8ZkeJ0+elB2jQg4ODiI1NVUIofu7TE5OVszvsm/fvqJWrVrCz89P/Oc//xH9+vXTeSmJ0odchBAiLS3N4H27qKhIZ/hq7Nix1XZGikn3Gbh27ZrBLuw7d+4oZrJMUVER/vrrL+1eA/v27UN2dja8vb21Z7crgUajwZQpUzBlyhTcvn0bAPSWz8hmY2ODsLAwvfenTJkiIY1hS5cuxcCBA7F3715FL3cNDw9HREQEpk+fbvJjVivD1dUVly5d0utqP3ToELy8vCSl0hcYGKjYob8Snp6eSEpK0tuvIS4uTjGb97i6uqJfv36yY9xXVFQUXnrpJQwdOtTgkEt0dLTkhMX8/PwMrnrIzMyEn5+fdsjy888/r74Q1VJilOPJJ58US5YsEUL8cyKgEEK89tprIiQkxJRR9Hz00UeiV69ewsXFRWg0GtGwYUMxbNgwsXLlSm1OJcjJyRE///yzuHXrlt5nWVlZ4ueffxa5ubkSkhX7+eefRX5+vva/K3opgdKfuEu4ubkpejhj2rRponPnzuLSpUvak9ji4uKEv7+/+OCDD2TH04qNjRUdOnQQO3fuFNevXxdZWVk6LyWYM2eOCAwMFH/88YdwdnYWe/fuFd98841wd3fX3j+pctQw5CJE8YTHq1ev6r1/7tw54ejoaJoMQphuaWFcXBx69eqFYcOGYfXq1Xj11Vdx4sQJ7N+/H7t378ajjz5qqih6GjRogKeeegrdunVDt27dFDs5ZvHixdi8eTNiY2MNft69e3f069cPEyZMMHGyYmrbjtjT0xOTJk1S7BN3iSlTpsDd3R3vvPOO7CgG5efnY8KECVi9ejUKCwtRo0YNFBYW4sUXX8Tq1asVs5lLyb9x2Z5IIflMj7JZ5syZg7lz5yInJwcAYGdnh7CwMMyaNUtyOl3Xrl3D6dOnAQCPPPKIzhI+JXB0dMSJEyfg6+ursywvJSUFgYGByM3NlZpv6tSpAIrv62PGjNHZiriwsBAHDx6EtbW1SU7MNekwQefOnXH48GHMmzcPLVq0QExMDNq2bYsDBw6gRYsWpoyip6rrTatzW8iKfPvttzpHXJb1+uuvY+bMmdKKAbVtR5yfn4/BgwcruhAAim8M8+fPx7Zt29CyZUu94YwFCxZISlbM1tYWX331FWbMmIFjx44hOzsbbdq0QUBAgNRcZe3cuVN2hPvSaDQIDw/HG2+8gaSkJGRnZyMwMFBnoyTZSnbwi4yM1F7n1tbWGD58OD799FOdRk0mpQ+5HDp0CEBxAXj06FGdTa9sbW3RqlUrg0Ot1YGbDj0gWQdbuLm5ITExEd7e3gY/T09PR6tWrUx2BrYhzz//PEaPHo2QkBDFzAUpj9KfuEuUPta0LI1Go5gd38gyvPrqq/j999+xdOlS7Q6ocXFxmDRpEnr06FG9Y9tVMHfuXHzzzTf4+uuv0aNHD0RHRyMtLQ1TpkzBjBkzMHHiRNkRAQAjR47E4sWLpZwrUqLaewZu3bpV6e+V+YuoKlk11L1793Dt2rVyi4Fr165J32Lzxo0beOaZZ9CgQQOMHDkSI0aMUEQVbojSn7hLKPGJtqSLszKU8nsEgL1792L58uVISUnBDz/8AC8vL6xduxZ+fn7o3LmzlExVmZy8adOmakxSOVFRUdi4caPOaXq9e/eGg4MDBg0apJhiYPr06SgqKkJwcDBycnLQpUsX7ZCLUgoBAFi1ahUAICkpCcnJyejSpQscHBzKPVirOlR7MeDq6lrp/zNKGK9TumbNmuH3338vd35FTEwMmjVrZuJUumJjY5GWloZVq1YhMjISH374Ibp27YrRo0djwIAB0g4tMeTo0aPaY3ePHTum85kSezVk3izKKuniLJGQkIB79+7hkUceAQCcOXMG1tbWUucClaXU2eWyT0ysqpycHIPbYnt4eGjnOSiBGoZcgOJVAwMHDsTOnTuh0Whw9uxZ+Pv7Y9SoUXBzc8Mnn3xS/SGqe4birl27tK/Vq1cLT09PMX36dO2M8unTp4v69euL1atXV3cUo6rOzR8qsnz5clGzZk2xZcsWvc82b94satasKZYvX27yXBWJjY0VQ4cOFY6OjsLNzU2MHz9exMfHy46lKtevXxdBQUHabVZL/vZGjhwppk6dKjmdEJ988ol49tlnRWZmpva9zMxM8dxzz4mPP/5YYjJdapldrnRBQUFi4MCB4u7du9r3cnJyxMCBA0VwcLDEZOr00ksviZCQEHH+/Hmdv8utW7eKwMBAk2Qw6ZyB4OBgjB49Gi+88ILO+9999x2+/PJLRW+3WpbMI22HDRuG7777Dk2aNNE+hZ06dQpnzpzBoEGDsG7dOpNnqozbt2/ju+++wzvvvIOsrCzpwxmlKemJ25Dhw4fj6tWrWLFiBZo2bar929u2bRumTp2K48ePS83n5eVlsFfq2LFj6Nmzp2IOhFH67HIACAoKwqZNm/SO+r516xb69u2riPkhx44dQ0hICPLy8rSnjyYmJsLe3h7btm2T2juptiEXoHii47Zt29CqVSu9v8uWLVtqt/euTiZdTXDgwAF88cUXeu+3a9cOo0ePNmUUVfvmm2/Qp08ffPfddzhz5gyEEHjkkUcQERGBQYMGyY5nUGpqKlavXo3Vq1cjKytLe06BbBkZGRg0aJDc7rlKiImJwbZt2/ROzwwICEBaWpqkVP+4desWrl27pvf+tWvXtJtiKYHSZ5cDwK5du5Cfn6/3fm5uLvbu3Sshkb7mzZvj7Nmz+Pbbb3Hq1CkAwAsvvIChQ4fCwcFBaja1DbkAxaszDK3AyMzMNN2wqkn6H/7fww8/LN544w2999944w3x8MMPmzLKv1ad20Ia09y5c8WNGzek/Oy7d++KtWvXim7duglra2vh6+srIiIitCcZKoESuucqw8nJSXtKZemcf/31l6hdu7bMaEKI4t+jr6+viIqKEufPnxfnz58XGzduFH5+fmL48OGy42kpeUOfxMREkZiYKDQajdi5c6f268TERJGQkCDmzJkjfHx8pGak6tGrVy/x7rvvCiH+2ZCvsLBQDBw4UAwYMMAkGUxaDPz666/C3t5eNG/eXIwaNUqMGjVKtGjRQtjb2yvqOMy7d++KgwcPii1btihy17yqcHZ2NvnchoMHD4pXX31VuLq6Cnt7e/HCCy+I7du3K+bMhNLq1aunPaCm7D7wNWvWlBlNhxJuFhW5c+eOGDdunLCzs9MeE2trayvGjRsnsrOzZcfTKioqErNnzxY1a9bUnulhb2+v/d3KVPrYXUNHajs6OoqVK1dKy6e23UWFEKJbt24GH4aysrJEt27dTB+oHEePHhUeHh7i6aefFra2tuL5558XTZs2FfXq1TPZzqMm32fg/Pnz+Pzzz7VdS02bNsXYsWPRqFEjU8Yo19atWzF8+HCD+5crZYeyqpAxt8HKygqtWrXCqFGjMHToULi5uZnsZ1eVs7MzEhISEBAQoPO7io+PR0hICDIyMmRHBFA8RhscHIy2bdtix44d6NOnD44fP47MzEzs27cPDz30kOyIAIq7O5OTkwEADz30EGrWrCk5kWH5+fmKm12elpYGIQT8/f3x559/6uzmZ2trCw8PD6k7Oaptd1FAN3NpV69ehZeXFwoKCiQl05eVlYWlS5ciMTER2dnZaNu2LSZMmID69eub5Odz06EyAgIC0LNnT7z33nsGl86ojYxiICEhAW3btq3098vazREoXhv96KOPYtasWXB2dsaRI0fg4+ODIUOGoKioCBs3bjR5pvLIvlkQqcWRI0cAAK1bt8aOHTtQu3Zt7WeFhYXYunUrli9fjnPnzklKqDwmKQZK/mHup2XLltWc5P5cXFxw6NAhxTxp/VsyVz1UlqzdHAH1PHGnp6ejUaNGBlc4pKenl7sJVXWr7Mxtpczazs3NxaeffoqdO3fi6tWreltmJyQkSEr2j8jIyAo/Hz58uImSlC8yMhKDBw/Wm9yWn5+P77//XnpGKysr7bViqIlzcHDAp59+itDQUFNH06psuwiYpm00STFQ8g9T0Y9SStdSaGgoOnXqhFGjRsmOYhRqKAZkZ1TDE7e1tbXBI04zMjLg4eEh7doZOXJkpb6vZIc12YYOHYqYmBg8//zzqFevnl5x9f7770tK9o+yw2oFBQXIycmBra0tHB0dkZmZKSnZP5T691hC6UMuQOXaRcB0baNJlhampqaa4scYhVrOtyfjKHniDg8PN/iZrCfuskQ5+x5kZ2fD3t5eQqJiVW3kL1y4gAYNGkg7GOqXX35BdHS0dj99JTJ0rsjZs2cxbtw4vPHGGxIS6Svv7/HChQuKWNrn4+MDQNmHpSmtXTRJMVDyD1NZMseQ161bh5iYGNjb22PXrl06f/AajUZ1xcCTTz4pfd2vkvn5+ZX7hOPn5yf9Cadk/3+NRoMZM2YYPOK0devWktJVXWBgoLQhIaB4cyRnZ2cpP/vfCAgIwLx58zBs2DDt5GsZ2rRpA41GA41Gg+DgYNSo8U8TUlhYiNTUVDz99NPS8pWl5CGX0u3inj170LFjR53fJ1B8Fs3+/fur3IY+CJNuOlRZ33zzDcLCwqQUA+Hh4YiIiFD8+faV7aaTtde6Wij1ibuEko44NQbZ85U/+eQTvPXWW/jiiy9McoM1pho1akjfybFv374AgMOHDyMkJERnFYatrS18fX0xYMAASen0TZ48WefrskMusuc2lOjWrZvB+3lWVha6detmPsMEVSXzhqGW8+3L+x3l5eXpNBhkmFqeuEtOKxw5ciSWLFmiyqdaJWnXrh1yc3Ph7+8PR0dHvWFAJYzHb968WedrIQQuXbqkc1ywLCVzKnx9fTF48GBFFMwVUcOQC1D+Q0lGRobJlucqshiQ6eWXX8b69esVe779kiVLABQ3YitWrNCpzAsLC7Fnzx40adJEVrwHMmzYMJMfX62WJ+7Ss/Vffvnlcr9PKbP1le6FF17AxYsXMWfOHIMTCJWg5Om7hEajgbu7O4KCghSzPXZFf4tKp5QhF+Cf61uj0WDEiBE6qzMKCwtx5MgRdOzY0SRZWAyUofTz7RcuXAiguBH74osvdGbElnTTGTr/QZbc3FwcOXLE4DKuPn36AICUs8/V8sSthMlY5mT//v04cOCA9nAdJSq5TkrOeig9E14pCgsLsXDhQmzYsAHp6el6ZykooYelIkoYcgH+ub6FEHB2dtaZ32Vra4v27dtjzJgxJsnCYqAMpZ9vXzIDtVu3bti0aZOid/dT8m6OanniVsqSPGORfQ01adIEd+/elZqhIjdv3kR4eDjWr1+v7eJ2c3PDkCFDMHv2bL2TDGWJiIjAihUrMG3aNLz77rsIDw/HuXPn8NNPP+G9996THU9LyUMuwD/Xt6+vL8LCwqTu2KnIHQhlrzsn41Dybo5qWx9vLmRf2zExMYiIiMCHH35ocOmwqYerSsvMzESHDh1w8eJFDB06FE2bNgUAnDhxAt999x0aNWqE/fv3K+IB4KGHHsKSJUvwzDPPwNnZGYcPH9a+98cff+C7776THREA9OZ+lR1yUdJeIrIpshgYN24cZs2aJWU1QQmln28PFK/p3bx5s8FuOtnDGYD57eZI5QsNDcXixYv1hlvu3LmDiRMn4uuvvwZQfDZJgwYNpG34UtI4lL2WS65vmb1Vr7/+OmJjY/H777/rFc+XL19Gz549ERwcrB0qlKlmzZo4efIkvL29Ub9+ffz6669o27YtUlJS0KZNG2RlZcmOqEPJQy5A8RLnitqXlJSUas9g8mECpY4hl1DL+faxsbHo06cP/P39cerUKTRv3hznzp2DEKJK5wJUp+effx67du1iMWAB1qxZg3nz5ukVA3fv3kVkZKS2GJB9IFnJXBEl+umnn7B8+XKDvWienp6YP38+xo4dq4hioGHDhrh06RK8vb3x0EMPISYmBm3btsVff/2lt0WxLGoZcgGKC8HSCgoKcOjQIWzdutVkqx5MWgwoeQy5xJQpU2BjY4P09HRtNx0ADB48GFOnTlVMMfD2228jLCwMERERcHZ2RlRUFDw8PDB06FDFbPrB3RzN361btyCKj0LH7du3dZaaFRYWIjo6Wm/ttExdu3aVHaFcly5dQrNmzcr9vHnz5rh8+bIJE5WvX79+iI2NxRNPPIGJEydi2LBhWLlyJdLT0zFlyhTZ8Socclm9ejViY2MVM+QC6O+HUGLZsmWIj483SQaTDhMoeQy5hKenJ7Zt24ZWrVrpjG+mpKSgZcuWyM7Olh0RAHTG6dzc3BAXF4dmzZohMTERzz33nCJO41q5ciXGjh0Le3t71KlTR283R1N0fVH1Kn0gjCEajQYREREGt3uW5ebNm/jzzz8N9k7K3ITGy8sL69evR+fOnQ1+vnfvXgwePFgRs+DL+uOPP7B//34EBATg2WeflR1HVUMuFUlJSUHr1q1x69atav9ZJu0ZuHLlCqZOnarYQgAoHuMsvQFNiczMTMV0fwHFY3Yl8wTq16+P5ORk7VOFoZ4XGdSymyM9uJ07d0IIgaCgIERFRekcFWtrawsfHx80aNBAYkJdW7ZswdChQ5GdnQ0XFxe9AlVmMRASEoLw8HBs375db+OwvLw8zJgxQzG9fmW1b98e7du3lx1DS01DLhXZuHGjzjVVnUxaDKhhDPnJJ59EZGQkZs2aBaD4BlFUVIT58+ejW7duktP9o3379oiLi0PTpk3Ru3dvTJs2DUePHsWmTZsUc1GqZTdHenAl3e6pqanw9vZW3CTbsqZNm4bQ0FDMmTPHYNEv08yZM9GuXTsEBARgwoQJaNKkCYQQOHnyJD777DPk5eVh7dq1smMCAObOnYt69erpHQH89ddf49q1a3jrrbckJSumpiEX4J8zH0oIIXD58mVcu3YNn332mUkymHSYICcnBwMHDoS7u7tix5DVcr59SkoKsrOz0bJlS9y5cwfTpk3TdtMtWLBAEfuuT5kyBe7u7ordzZGMa+/evVi+fDlSUlLwww8/wMvLC2vXroWfn1+5Xd+mVrNmTRw9elSxy5ZTU1Mxfvx4xMTEaLcc12g06NGjB5YuXYrGjRtLTljM19cX3333nd7ueAcPHsSQIUOkn8intiGXiIgIna+trKzg7u6Op556ymQ7ypq0GFDLGLKSz7cfPnw4li1bpp21nZiYiMDAQL3CSgkmTZqEyMhItGrVSpG7OZLxREVF4aWXXsLQoUOxdu1anDhxAv7+/li6dCmio6MVc2BW//79MWTIEAwaNEh2lArduHEDZ8+eBQA0btzYZF3FlWVvb4+TJ0/Cz89P5/2UlBQEBgYiNzdXUrJioaGhSE5OLnfIJSQkBP7+/tpVLmTiYsDT0xOTJk1S9Bhyyfn2hro7lXC+fdnTCl1cXKQeCVuRioZVNBoNduzYYcI0VJ3atGmDKVOmYPjw4ToTbw8dOoRevXpJ7ZItvQvdtWvXMHPmTIwcOdJg72TJ8maqWEBAAN5//30MGzZM5/21a9fi/fffl/5gd+HCBbRr1w52dnblDrnEx8dLX+pa4uLFi4iKisKZM2cAAI888gj69+8PLy8v04UQJuTm5iaSkpJM+SOrzMrKSly5ckXv/evXrwsrKysJiXRpNBqdfE5OTiI5OVliIiIhHBwcRGpqqhBC928yOTlZ2NnZSUxWfM1U5qWE61stPvroI1GnTh3x9ddfi3Pnzolz586JlStXijp16og5c+bIjieEECIlJUU8/fTTwsrKSuffOCQkRJw9e1Z2PK1ly5YJOzs7odFoRK1atUStWrWERqMRdnZ2YtmyZSbLYdIJhEo/ERBQ/vn2aqSG3Rzp3/H09ERSUhJ8fX113o+Li5Pea1V2+SD9e2+88QYyMjIwfvx47aome3t7vPXWW3j77bclpyvm5+eH3377TdFDLr/++ismTZqE119/HdOmTdMORV+6dAn//e9/MXnyZPj6+qJ3797VnsWkwwRKHkMuOd9+8eLFGDNmjMHz7a2trbFv3z5ZEQEUTyzZsWOH9g+6Y8eO2LBhAxo2bKjzfS1btpQRT0d5uzmGhoYqajdH+vfmzp2Lb775Bl9//TV69OiB6OhopKWlYcqUKZgxYwYmTpwoO2K5bt68qajd6NQkOzsbJ0+ehIODAwICAhS1/FoNnnrqKXTu3BmzZ882+Pm7776LuLg47Nq1q9qzmLQYUPIYckm23bt3o0OHDnrn25ecKhUQECArIoB/Nnkx9M9W8r5SdnMcPnw4rl69ihUrVqBp06baceRt27Zh6tSpOH78uOyIZCRCCMyZMwdz585FTk4OAMDOzg5hYWHaZbpK8NFHH8HX1xeDBw8GAAwcOBBRUVGoX78+oqOjFX20sVJduHABAPQeSOj+XFxc8Ndff+GRRx4x+Pnp06fx2GOPmWTTIUUeVCST0s+3T0tLq9T3KWFpoVp2cyTjyc/PR1JSErKzsxEYGAgnJyfZkXT4+fnh22+/RceOHbF9+3YMGjQI69evx4YNG5Ceno6YmBjZEVWhqKgIs2fPxieffKK9jp2dnTFt2jSEh4crdoK40txvqWtKSgpatGiBO3fuVHsWkx9UBChzDFkt59tXtZEfP348Zs6cKeUESLXs5kjGY2tri8DAQNkxynX58mXtDPJffvkFgwYNQs+ePeHr64snnnhCcjr1CA8Px8qVKzFv3jx06tQJQPH8kA8++AC5ubn48MMPJSdUh2bNmuHnn38u9zyHn376qcLNk4zJpMWAkk8ErFWrlrSfXZ2++eYbhIWFSSkG1LKbIz2Y0gX0/cguoku4ubnh/PnzaNSoEbZu3aodqxVCKGJoTS3WrFmDFStW6CzFbNmyJby8vDB+/HgWA5U0YcIEjBs3DnZ2dnjllVdQo0Zxk3zv3j0sX74c7777rsl2IDRpMaDkEwFXrVol7WdXJ5mjQPPnz0dwcDDi4+ORn5+PN998U2c3R1I3NRbQ/fv3x4svvoiAgABkZGSgV69eAIBDhw4pZnc/NcjMzDS4M16TJk2QmZkpIZE6vfzyyzh69Chee+01vP3223jooYcghNDuMDtp0iSMGDHCJFlMvukQx5BNq/TvWQYl7+ZIlqegoACLFy/G+fPnMWLECLRp0wYAsHDhQjg7O2P06NGSE6rDE088gSeeeAJLlizReX/ixIn466+/8Mcff0hKpk5//PEH1q1bp10C+fDDD2PIkCEmPWfGpMWAs7MzEhISEBAQoNNIxcfHIyQkBBkZGaaKYjFkFgNK382RjCcoKAibNm3SW6J369Yt9O3bl7tNmpndu3fjmWeegbe3Nzp06AAAOHDgAM6fP4/o6Gg8+eSTkhOap+qcA2bSYqB379549NFHMWvWLDg7O+PIkSPw8fHBkCFDUFRUhI0bN5oqisWQWQyU3Tq5REZGBjw8PDhGa0asrKxw+fJlvX/rq1evwsvLCwUFBZKSFW9H3KtXL9jY2OhsTWwItyOuvL///hvLli3DqVOnAABNmzbF+PHjFXVktbmpzu3nTTpngGPIloW7OZq/I0eOaP/7xIkTOmcQFBYWYuvWrabdX92Avn37aguVvn37lvt9StmfQy0aNGigN1HwwoULeOWVV/Dll19KSmXeqvPZ3aTFQPPmzXHmzBksXboUzs7OyM7ORv/+/TmGXI2GDRsGFxcXk/7Mkt0cNRoNZsyYYXA3x9atW5s0E1WP1q1bQ6PRQKPRICgoSO9zBwcHfPrppxKS/aP0dsTcmrh6ZWRkYOXKlSwGVMikxUDJGHJ4eLjBzziGXDW5ubk4cuQIrl69qneTK+nu/Pzzz02e69ChQwCKq9ijR4/q7ebYqlUrhIWFmTwXGV9qaiqEEPD398eff/4Jd3d37We2trbw8PCAtbW1xIREVBkmLQb8/PzKHUP28/NjF10VbN26FcOHD8f169f1PpPd3blz504Ayt/Nkf69kk2wlPzEXXbGe0UmTZpUjUmIlMukEwitrKxw5coVnacHoHiL3cDAQJNsuWguAgIC0LNnT7z33nuoV6+e7Dg6KrsZjVI2oqF/LzIyssLPhw8fbqIk+vz8/Cr1fRqNBikpKdWcxrwlJiaibdu2fLCrJtU5IdwkPQMcQza+K1euYOrUqYorBAB1bkZD/87kyZN1vi4oKEBOTg5sbW3h6OgotRhITU2V9rPNzf0K/Zs3b5omiIWqzjlgJikGOIZsfM8//zx27dqFhx56SHYUPea6myOV78aNG3rvnT17FuPGjcMbb7whIdH9lXSKyj4XRU3uV+jXqlVLauGnZrLngJl0mIBjyMaTk5ODgQMHwt3dHS1atICNjY3O5xz7JCWIj4/HsGHDtGvRlWDlypVYuHChdre3gIAAvP7669x9sBpcuHABDRo04CmG96GEOWAmKQY4hmx8K1euxNixY2Fvb486deroPN1w7JOU4vDhw+jSpYtJzmOvjPfeew8LFizAxIkTdXbOW7p0KaZMmYKZM2dKTmheqnOTHHOihDlgJikGRo4cWanvY/dy5Xl6emLSpEmYPn06q26SruzOfkIIXLp0CUuXLkWjRo3w22+/SUqmy93dHUuWLMELL7yg8/66deswceJEg09m9OBkn42iFi4uLjh06JDUYV+TzBlgI298+fn5GDx4MAsBUoSyO/tpNBq4u7sjKChI6mmkZRUUFKBdu3Z67z/66KO4d++ehEREypgDZtI5A2Q8U6ZMgbu7O9555x3ZUYi0rl27BgB6y4eVYuLEibCxscGCBQt03g8LC8Pdu3exbNkyScnME3sGKkcJc8BMuukQGU9hYSHmz5+Pbdu2oWXLlnp/PGVvdkTV5ebNmwgPD8f69eu1qwrc3NwwZMgQzJ49W+8kQ1MrWdoMFPdYrFixAjExMdrjYQ8ePIj09HTOgidp1q1bh5iYGNjb22PXrl16c8BMUQywZ0ClunXrVu5nGo2GR8aSSWRmZqJDhw64ePEihg4diqZNmwIoPrTou+++Q6NGjbB//364ublJy1jRtVIarxvj4wTCylHCHDAWA0T0wF5//XXExsbi999/15sFffnyZfTs2RPBwcFYuHChpIQkE4cJKqd27dr466+/pM4Z4OwzlUtKSsK2bdtw9+5dANV7xCVRWT/99BM+/vhjg8uhPD09MX/+fPz4448SklF1Cg0Nxe3bt/Xev3PnDkJDQ7VfnzhxQnt+BZXv5Zdfxvr166VmYM+ASmVkZGDQoEHYuXMnNBoNzp49C39/f4SGhsLNzU1RM7jJfNnZ2SE5ORkNGzY0+PmFCxfQuHFj5ObmmjhZ+eLj47Fhwwakp6cjPz9f5zPudVI51tbWBg+du379Ojw9Pbkyo4omTZqEyMhItGrVStocMPYMqNSUKVNgY2OD9PR0nbMeBg8ejK1bt0pMRpakbt26OHfuXLmfp6amonbt2qYLdB/ff/89OnbsiJMnT+LHH39EQUEBjh8/jh07dvBMjUq4desWsrKyIITA7du3cevWLe3rxo0biI6O1isQ6P6OHj2KNm3awMrKCseOHcOhQ4e0r8OHD5skA1cTqFRMTAy2bdum90QWEBCAtLQ0SanI0oSEhCA8PBzbt2/XOXMEAPLy8jBjxgw8/fTTktLpmzNnDhYuXIgJEybA2dkZixcvhp+fH1599VXUr19fdjzFc3V1hUajgUajwcMPP6z3uUajQUREhIRk6lZy7LtMLAZU6s6dOzo9AiUyMzNhZ2cnIRFZopkzZ6Jdu3YICAjAhAkT0KRJEwghcPLkSXz22WfIy8vD2rVrZcfUSk5OxjPPPAOg+JC0O3fuQKPRYMqUKQgKCmJDdh87d+6EEAJBQUGIiorS6fWxtbWFj48PGjRoIDGhuiUlJSE5ORldunSBg4MDhBAmO0iLxYBKPfnkk4iMjMSsWbMAFFfkRUVFmD9/fqWXUhH9Ww0bNsSBAwcwfvx4vP322zonAfbo0UO7HbFSuLm5aSe+eXl54dixY2jRogVu3ryJnJwcyemUr2vXrgCKh3+8vb154qORlDcHbNSoUSabA8ZiQKXmz5+P4OBgxMfHIz8/H2+++SaOHz+OzMxM7Nu3T3Y8siB+fn747bffcOPGDe1JgI0bN1bUXIESXbp0wfbt29GiRQsMHDgQkydPxo4dO7B9+3YEBwfLjqcaPj4+2Lt3L5YvX46UlBT88MMP8PLywtq1a+Hn54fOnTvLjqgqpeeAlezVARTPAZs6dSqLASpf8+bNcebMGSxduhTOzs7Izs5G//79MWHCBI59khRubm54/PHHZceo0NKlS7UrG8LDw2FjY4P9+/djwIABePfddyWnU4+oqCi89NJLGDp0KBISEpCXlwcAyMrKwpw5cxAdHS05obooYQ4YlxaqVHp6Oho1amSwmy49PR3e3t4SUhGRJWjTpg2mTJmC4cOH62wsdOjQIfTq1QuXL1+WHVFVnJ2dkZCQgICAAJ3fZ3x8PEJCQpCRkVHtGbi0UKX8/Py0h8KUlpGRAT8/PwmJiJTP2toaV69e1Xs/IyMD1tbWEhKp0+nTp9GlSxe992vVqoWbN2+aPpDKlcwBKyFjDhiHCVSqvFmm2dnZsLe3l5CISPnK6wjNy8vTWxpJ5fP09ERSUhJ8fX113o+Li+PWww9ACXPAWAyoTMkJbBqNBjNmzNBZXlhYWIiDBw+idevWktIRKdOSJUsA/HNqoZOTk/azwsJC7NmzB02aNJEVT3XGjBmDyZMn4+uvv4ZGo8Hff/+NAwcOICwsDDNmzJAdT3WUMAeMcwZUpqTLaPfu3ejQoYPO04ytrS18fX0RFhaGgIAAWRGJFKdk6CwtLQ0NGzbUGRIouW5mzpyJJ554QlZEVRFCYM6cOZg7d652SaadnR3CwsK0y52p8pQwB4zFgEqNHDkSS5YsgbOzs+woRKrRrVs3bNq0SeqRyuYkPz8fSUlJyM7ORmBgoE6PC1VeeWc9ZGRkwMPDA4WFhdWegcWAyvTv379S38cDV4jur7CwEEePHoWPjw8LBJLGysoKV65cgbu7u877aWlpCAwMxJ07d6o9A+cMqAwPUyF6cK+//jpatGiBUaNGobCwEF26dMGBAwfg6OiIX375BU899ZTsiIpV2QcRgA8jlaWkOWAsBlRm1apVsiMQqdYPP/yAYcOGAQC2bNmCc+fO4dSpU1i7di3Cw8O5e2cF+CBifIcOHQJQPAfj6NGjenPAWrVqhbCwMJNk4TABEVkMe3t7JCUloWHDhnjllVfg6OiIRYsWITU1Fa1atcKtW7dkRyQLpIQ5YOwZICKLUa9ePZw4cQL169fH1q1b8fnnnwMAcnJyuOlQFQQFBWHTpk1wdXXVef/WrVvo27cvduzYISeYypQeenn55ZfL/T5TDLuwGCAiizFy5EgMGjQI9evXh0ajQffu3QEABw8e5D4DVbBr1y7k5+frvZ+bm4u9e/dKSKROShp6YTFARBbjgw8+QPPmzXH+/HkMHDgQdnZ2AIqXdk2fPl1yOuU7cuSI9r9PnDihcwZBYWEhtm7dCi8vLxnRVElJc8A4Z4CIiCrFyspKuzGOoabDwcEBn376KUJDQ00djf4lHlRERGavd+/eyMrK0n49b948nQN1MjIyEBgYKCGZuqSmpiI5ORlCCPz5559ITU3Vvi5evIhbt26xEFAp9gwQkdkru8Obi4sLDh8+rD1U58qVK2jQoIFJdnojUiLOGSAis1f2mYfPQP9O6eN2DRk+fLiJkpCxsBggIqIqmTx5ss7XBQUFyMnJga2tLRwdHVkMqBDnDBCR2dNoNHonwhk6IY4q58aNGzqv7OxsnD59Gp07d8a6detkx6MHwDkDRGT2rKys0KtXL+1Swi1btiAoKAg1a9YEAOTl5WHr1q2cM/AvxcfHY9iwYTh16pTsKFRFHCYgIrNXdne3kvMJSmPX9r9Xo0YN/P3337Jj0ANgzwARURkXLlxAgwYNYGXFkVRDNm/erPO1EAKXLl3C0qVL0ahRI/z222+SktGDYjFARFRG2aWHpKtskaTRaODu7o6goCB88sknqF+/vqRk9KA4TEBEVAafkSpWVFQEALh27RoAwN3dXWYcMgL2gRERUaXdvHkTEyZMQN26deHp6QlPT0/UrVsXr732ms6ujqQu7BkgIqJKyczMRIcOHXDx4kUMHToUTZs2BVB8aNHq1asRGxuL/fv3w83NTXJSqioWA0REVCkzZ86Era0tkpOTUa9ePb3PevbsiZkzZ2LhwoWSEtKD4jABEVEZ3JDIsJ9++gkff/yxXiEAAJ6enpg/fz5+/PFHCcno32IxQERUBicQGnbp0iU0a9as3M+bN2+Oy5cvmzARGQuLASKyGKGhobh9+7be+3fu3NE5evfEiRPw8fExZTRVqFu3Ls6dO1fu56mpqahdu7bpApHRcJ8BIrIYZY8yLnH9+nV4enri3r17kpKpQ2hoKJKTk7F9+3bY2trqfJaXl4eQkBD4+/vj66+/lpSQHhQnEBKR2bt16xaEEBBC4Pbt27C3t9d+VlhYiOjoaL0CgfTNnDkT7dq1Q0BAACZMmIAmTZpACIGTJ0/is88+Q15eHtauXSs7Jj0A9gwQkdmzsrKqcFKgRqNBREQEwsPDTZhKnVJTUzF+/HjExMRo51ZoNBr06NEDS5cuRePGjSUnpAfBYoCIzN7u3bshhEBQUBCioqJ0xrVtbW3h4+ODBg0aSEyoPjdu3MDZs2cBAI0bN+ZcAZVjMUBEFiMtLQ3e3t5cOkhUBlcTEJHF8PHxQVxcHIYNG4aOHTvi4sWLAIC1a9ciLi5OcjoieVgMEJHFiIqKQkhICBwcHJCQkIC8vDwAQFZWFubMmSM5HZE8LAaIyGLMnj0bX3zxBb766ivY2Nho3+/UqRMSEhIkJiOSi8UAEVmM06dPo0uXLnrv16pViyfukUVjMUBEFsPT0xNJSUl678fFxcHf319CIiJlYDFARBZjzJgxmDx5Mg4ePAiNRoO///4b3377LcLCwjBu3DjZ8Yik4Q6ERGQxpk+fjqKiIgQHByMnJwddunSBnZ0dwsLCMHHiRNnxiKThPgNEZHHy8/ORlJSE7OxsBAYGwsnJSXYkIqlYDBAREVk4DhMQkVnr379/pb9306ZN1ZiESLlYDBCRWatVq5bsCESKx2ECIiIiC8elhURkMYKCggxuLnTr1i0EBQWZPhCRQrBngIgshpWVFS5fvgwPDw+d969evQovLy8UFBRISkYkF+cMEJHZO3LkiPa/T5w4gcuXL2u/LiwsxNatW+Hl5SUjGpEisGeAiMyelZUVNBoNAMDQLc/BwQGffvopQkNDTR2NSBFYDBCR2UtLS4MQAv7+/vjzzz/h7u6u/czW1hYeHh6wtraWmJBILhYDREREFo5zBojIYkRGRlb4+fDhw02UhEhZ2DNARBbDzc1N5+uCggLk5OTA1tYWjo6OyMzMlJSMSC7uM0BEFuPGjRs6r+zsbJw+fRqdO3fGunXrZMcjkoY9A0Rk8eLj4zFs2DCcOnVKdhQiKdgzQEQWr0aNGvj7779lxyCShhMIichibN68WedrIQQuXbqEpUuXolOnTpJSEcnHYQIishhWVrqdoRqNBu7u7ggKCsInn3yC+vXrS0pGJBeLASKyONeuXQMAnc2HiCwZ5wwQkUW4efMmJkyYgLp168LT0xOenp6oW7cuXnvtNYMnGRJZEvYMEJHZy8zMRIcOHXDx4kUMHToUTZs2BVB8aNF3332HRo0aYf/+/Xr7EBBZChYDRGT2Xn/9dcTGxuL3339HvXr1dD67fPkyevbsieDgYCxcuFBSQiK5WAwQkdnz9fXF8uXLERISYvDzrVu3YuzYsTh37pxpgxEpBOcMEJHZu3TpEpo1a1bu582bN8fly5dNmIhIWVgMEJHZq1u3boVP/ampqahdu7bpAhEpDIsBIjJ7ISEhCA8PR35+vt5neXl5mDFjBp5++mkJyYiUgXMGiMjsXbhwAe3atYOdnR0mTJiAJk2aQAiBkydP4rPPPkNeXh7i4+PRqFEj2VGJpGAxQEQWITU1FePHj0dMTAxKbnsajQY9evTA0qVL0bhxY8kJieRhMUBEFuXGjRs4e/YsAKBx48acK0AEFgNEREQWjxMIiYiILByLASIiIgvHYoCIiMjCsRggIiKycCwGiIiILByLASIiIgvHYoCIiMjCsRggIiKycP8HANelr7Xb2lsAAAAASUVORK5CYII=" id="336" name="Google Shape;336;p22"/>
          <p:cNvSpPr/>
          <p:nvPr/>
        </p:nvSpPr>
        <p:spPr>
          <a:xfrm>
            <a:off x="155575" y="-136525"/>
            <a:ext cx="296863" cy="296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descr="data:image/png;base64,iVBORw0KGgoAAAANSUhEUgAAAgMAAAJICAYAAAD8ROf4AAAAOXRFWHRTb2Z0d2FyZQBNYXRwbG90bGliIHZlcnNpb24zLjYuMCwgaHR0cHM6Ly9tYXRwbG90bGliLm9yZy89olMNAAAACXBIWXMAAA9hAAAPYQGoP6dpAABlaUlEQVR4nO3deViU5f4G8HtAVgFBBVGULSnF3azc0gSVtJO55FKaKWq5pKZSWWSFmpqn3NLK0lSsTBMrLVIMV9QsDor7wiKouYKiiCzC8/uDHxPDDAg2zPO+M/fnuuY6McN1cR/kfZ/v+6waIYQAERERWSwr2QGIiIhILhYDREREFo7FABERkYVjMUBERGThWAwQERFZOBYDREREFo7FABERkYVjMUBERGThWAwQERFZuBqV/cYeVgOrM4dRbPs7UXaESglp0Ep2BCIishDbi3647/dUuhhQAzayREREVWdWxQARkWxq6KHkgxOVxWKAiMiI2NCSGrEYIIP4dEP0YHjtkBqxGCCDeLMgIrIcLAaIiIyIhTSpEfcZICIisnAsBoiIiCycWQ0TqGHiDsBuRCIiUhazKgbYyBIREVWdWRUD7BkgIiKqOrMqBtjIEpFsango4b2SyjKrYoCISDY2tKRGZlUMqKEiB3izICIiZTGrYoCNLBHJpoaHEt4rqSyzKgaIiGRjQ0tqxE2HiIiILByLASIiIgvHYoCIiMjCcc4AEZERcQIhqRGLASIiI2JDS2rEYoCIyIjYM0BqZFbFgBouQoAXIpE54/VNamRWxQAvQiIioqozq2KAPQNERERVZ1bFABtZIiKiquM+A0RERBaOxQAREZGFYzFARERk4VgMEBERWTgWA0RERBbOrFYTEBHJpoYlzlx5RWWxGCAiMiI2tKRGZlUMqKEiB3izICIiZTGrYoCNLBHJpoaHEt4rqSyzKgaIiGRjQ0tqxNUEREREFo49A0RERsRhAlIjFgNEREbEhpbUiMMEREREFo49A0RERsRhAlIjFgNEREbEhpbUiMMEREREFo49A0RERsRhAlIj9gwQERFZOPYMEBEZEZ+6SY1YDBARGRGHCUiNWAwQERkRG1pSIxYDRERGxJ4BUiMWA0RERsSGltSIxQAZxKcbogfDa4fUiMUAGcSbBRGR5WAxQERkRCykSY246RAREZGFM6ueATWM1QF8ciAiImVhzwAREZGFM6ueAT5xExERVR17BoiIiCwciwEiIiILZ1bDBGQ8apiMyWEhIiLjYDFABrGhJXowLKRJjThMQEREZOHYM0BEZER86iY1YjFARGREHCYgNeIwARERkYVjzwARkRHxqZvUiD0DREREFo7FABERkYVjMUBERGThOGeADOKMaCIiy8FigAxiQ0v0YFhIkxqxGCAiMiI2tKRGLAaIiIyIPQOkRpxASEREZOFYDBAREVk4sxomUEP3HMAuOiJzxuub1MisigFehEQkmxoeSnivpLI4TEBERGThzKpngIhINj51kxqxZ4CIiMjCmVXPgBrG6gA+ORARkbKYVTHARpaIZFPDQwnvlVQWhwmIiIgsnFn1DBARycanblIj9gwQERFZOPYMEBEZEecMkBqxGCAiMiI2tKRGLAaIiIyIPQOkRiwGiIiMiA0tqRGLASIiI2LPAKkRiwEiIiNiQ0tqxGKAiMiI2DNAasR9BoiIiCwciwEiIiILx2KAiIjIwrEYICIisnCcQEhEZEScnEdqxGKAiMiIuJqA1IjFABGREbGhJTUyq2JADRU5wJsFEREpi1kVA2xkiUg2NTyU8F5JZXE1ARERkYUzq54BMh4+3RARWQ4WA2QQG1qiB8Nrh9SIwwREREQWjsUAERGRhWMxQEREZOFYDBAREVk4TiAkIjIirsQhNWLPABERkYUzq54BNVTkAKtyInPG65vUyKyKAV6ERCSbGh5KeK+kssyqGCAiko0NLakR5wwQERFZOBYDREREFo7FABERkYXjnAEiIiPiBEJSI7MqBtRwEQK8EInMGa9vUiOzKgZ4ERKRbGp4KOG9ksoyq2KAiEg2NrSkRpxASEREZOHYM0BEZEQcJiA1YjFARGREbGhJjThMQEREZOHYM0BEZEQcJiA1MqtiQA0XIcALkcic8fomNeIwARERkYUzq54BVuRERERVZ1bFABGRbGoYruSDE5XFYoCIyIjY0JIacc4AERGRhWPPABGREXGYgNSIxQARkRGxoSU14jABERGRhWMxQEREZOFYDBAREVk4FgNEREQWzqwmEKphFi/ACUZERKQsZlUMsJElItnU8FDCeyWVZVbFABGRbGxoSY1YDBARGRF7BkiNWAwQERkRG1pSI64mICIisnDsGSAiMiIOE5AasWeAiIjIwrEYICIisnAcJiAiMiJ2wZMasRggIjIizhkgNeIwARERkYVjzwARkRHxqZvUyKyKATV0zwG8WRARkbKYVTHARpaIiKjqzKoYYM8AERFR1ZlVMcBGloiIqOq4moCIiMjCmVXPABGRbGoYrmQvKpXFYoCIyIjY0JIasRggIjIi9gyQGrEYIIN4QyN6MPy7JDViMUAG8YZGRGQ5WAwQERkRe9VIjcyqGFDDRQjwQiQyZ7y+SY24zwAREZGFYzFARERk4cxqmIDdc8ajhiEX/nsTERmHWRUDZDxsaImILAeHCYiIiCwcewbIIA4TED0YXjukRiwGiIiMiA0tqRGLATKINzQiIsvBOQNEREQWjsUAERGRheMwARGREXECIakRewaIiIgsHHsGiIiMiE/dpEYsBoiIjIjDBKRGLAaIiIyIDS2pkVkVA2qoyAHeLIiISFnMqhhgI0tERFR1XE1ARERk4VgMEBERWTgWA0RERBbOrOYMEBHJpoaJzJxfRWWxZ4CIiMjCmVXPgBoqcoBVOZE54/VNamRWxQAvQiIioqozq2KAiEg2NfRQ8sGJymIxQERkRGxoSY04gZCIiMjCsWeAiMiIOExAasRigIjIiNjQkhqxGCAiMiL2DJAamVUxoIaLEOCFSGTOeH2TGnECIRERkYUzq54BVuREJJsaeih5r6Sy2DNARERk4cyqZ4CISDY+dZMasWeAiIjIwrFngIjIiDhngNSIxQARkRGxoSU1YjFARGRE7BkgNWIxQERkRGxoSY04gZCIiMjCmVXPgBq65wA+ORARkbKYVTHARtZ41FBY8d+biMg4zKoYUEMDBqijEVNDRiIiMg6zKgbYgBmPGgor/nuTEvHaITUyq2KAjIc3C6IHw2uH1IirCYiIiCwcewbIIHZ1Ej0YXjukRiwGyCDeLIgeDK8dUiMWA0RERsSeAVIjzhkgIiKycCwGiIiILByHCYiIjIhd8KRG7BkgIiKycCwGiIiILByLASIiIgvHOQNEREbEpYWkRuwZICIisnBm1TOghoocYFVOZM54fZMamVUxwIuQiIio6jhMQEREZOHMqmeAwwRERERVZ1bFABtZIiKiqjOrYoCISDY19FDywYnKMqtiQA0XIcALkcic8fomNTKrYoAXIRERUdWZVTHAngEiIqKq49JCIiIiC2dWPQN84iYiIqo69gwQERFZOBYDREREFs6shgmIiGRTw0RmDqlSWewZICIisnBm1TOghoocYFVOZM54fZMamVUxwIuQiIio6jhMQEREZOHMqmeAiEg2NQxXsheVymIxQERkRGxoSY1YDBARGRF7BkiNWAwQERkRG1pSI04gJCIisnAsBoiIiCycWQ0TqGGsDmA3IhERKYtZFQNsZImIiKrOrIoBIiLZ1NBDyQcnKovFABGREbGhJTUyq2JADRU5wJsFEREpi1kVA2xkiYiIqo5LC4mIiCycWfUMEBHJpobhSvaiUlksBoiIjIgNLamRWRUDaqjIAd4siIhIWcyqGGAjS0REVHWcQEhERGThzKpngIhINjUMV7IXlcpizwAREZGFYzFARERk4cxqmEAN3XMAu+iIzBmvb1Ij9gwQERFZOLPqGWBFTkREVHVmVQyQ8ahhyIXFHykRrx1SIxYDZBBvFkQPhtcOqRHnDBAREVk4FgNEREQWjsMERERGxDkDpEYsBsgg3tCIiCwHiwEyiA0tEZHlYDFARGRELKRJjTiBkIiIyMKxGCAiIrJwLAaIiIgsHOcMkEFcTUBEZDlYDJBBbGiJiCwHhwmIiIgsHIsBIiIiC8digIiIyMKxGCAiIrJwLAaIiIgsHFcTEBEZEZflkhqxGCAiMiI2tKRGZlUMqKEiB3izICIiZTGrYoCNLBHJpoaHEt4rqSyzKgaIiGRjQ0tqxGKAiMiI2DNAamRWxYAaLkKAFyKROeP1TWpkVsUAL0IiIqKq46ZDREREFs6segY4TEBERFR1ZlUMsJElIiKqOg4TEBERWTiz6hngMAEREVHVmVUxwEaWiIio6jhMQEREZOHMqmeAiEg2NQxXsheVymIxQERkRGxoSY04TEBERGThWAwQERFZOA4TEBEZEecMkBqxGCAiMiI2tKRGZlUMqKEiB3izICIiZTGrYoCNLBERUdWZVTFARCSbGnoo+eBEZbEYICIyIja0pEZcWkhERGThWAwQERFZOLMaJlDDWB2gjm5ENfwu1fB7JCJSA7MqBtg4GA9/l0QPhoU0qZFZFQNERLKxoSU14pwBIiIiC8digIiIyMKxGCAiIrJwnDNABnESFBGR5TCrYkANDRigjkZMDRmJiMg4zKoYYANGRLKp4aGE90oqy6yKASIi2djQkhpxAiEREZGFYzFARERk4VgMEBERWTgWA0RERBaOxQAREZGFM6vVBGpY0gNwtjERESmLWRUDbGSJiIiqzqyKAfYMEBERVR3nDBAREVk4s+oZIONRQy8Le1iIiIyDPQNEREQWzqx6BvikaDz8XRIRWQ72DBAREVk4FgNEREQWjsUAERGRhWMxQEREZOHMagIhEZFsXJZLasRigIjIiNjQkhqxGCAiMiL2DJAamVUxoIaLEOCFSGTOeH2TGnECIRERkYUzq54BVuRERERVx54BIiIiC2dWPQNERLKpYe4Se1GpLBYDRERGxIaW1IjDBERERBaOxQAREZGFYzFARERk4ThngIjIiDiBkNTIrIoBNVyEAC9EInPG65vUyKyKAV6EREREVcc5A0RERBaOxQAREZGFYzFARERk4cxqzgARkWxqmMjM+VVUFosBIiIjYkNLasRhAiIiIgvHngEiIiPiMAGpEXsGiIiILBx7BoiIjIhP3aRGLAaIiIyIwwSkRiwGiIiMiA0tqRGLATKITzdERJaDxQAZxIaW6MGwkCY14moCIiIiC8eeASIiI+JTN6kRiwEiIiPiMAGpEYsBIiIjYkNLasQ5A0RERBaOPQNkELs6iYgsB4sBMogNLRGRBRGS5Obmivfff1/k5ubKinBfzGg8asjJjMajhpzMaDxqyMmMFdMIIYSMIuTWrVuoVasWsrKy4OLiIiPCfTGj8aghJzMajxpyMqPxqCEnM1aMEwiJiIgsHIsBIiIiC8digIiIyMJJKwbs7Ozw/vvvw87OTlaE+2JG41FDTmY0HjXkZEbjUUNOZqyYtAmEREREpAwcJiAiIrJwLAaIiIgsHIsBIiIiC8digIiIyMKxGCAiiyCEQHp6OnJzc2VHIVIckxUDvBCJzFNBQQFCQ0ORmpoqO0qFhBBo3Lgxzp8/LzuK2cjPz8fp06dx79492VEqlJSUhG3btuHu3bsAiv8WSJdJiwE1XIihoaG4ffu23vt37txBaGiohESG7dmzx+AFeO/ePezZs0dCIn07d+6UHYFMwMbGBlFRUbJj3JeVlRUCAgKQkZEhO8p97d27F8OGDUOHDh1w8eJFAMDatWsRFxcnOVmxnJwcjBo1Co6OjmjWrBnS09MBABMnTsS8efMkp/tHRkYGunfvjocffhi9e/fGpUuXAACjRo3CtGnTJKdTFpMVA2q5ENesWaOtHku7e/cuIiMjJSQyrFu3bsjMzNR7PysrC926dZOQSN/TTz+Nhx56CLNnz1Z0EajkG++dO3cwbtw4eHl5wd3dHUOGDMG1a9dkx9LTt29f/PTTT7Jj3Ne8efPwxhtv4NixY7KjlCsqKgohISFwcHDAoUOHkJeXB6D42p4zZ47kdMXefvttJCYmYteuXbC3t9e+3717d6xfv15iMl1TpkxBjRo1kJ6eDkdHR+37gwcPxtatWyUm05WQkICjR49qv/7555/Rt29fvPPOO8jPzzdNCFMekbh582bRuXNncfToUVP+2ErJysoSN2/eFBqNRiQlJYmsrCztKzMzU6xZs0bUr19fdkwtjUYjrl69qvf+6dOnhbOzs4RE+q5duyYWLFggWrVqJWrUqCF69uwp1q9fL/Ly8mRH09q4caNwcHAQo0ePFnZ2diI5OVkIIcSnn34qevXqJTmdEFOmTBE1a9YUr7zyipg8ebJwd3cXffv2lR1Lz6xZs4Srq6sYMGCAmDNnjli8eLHOSylcXV2Fra2tsLKyEvb29sLNzU3npQStW7cWa9asEUII4eTkpP2bTEhIEPXq1ZMZTcvb21scOHBACKGb8ezZs4q5/wghRL169cThw4eFELo5k5OTRc2aNWVG09GuXTuxceNGIURxNnt7e/HCCy+Ixo0bi8mTJ5skg0l3IHRzc0NOTg7u3bsHW1tbODg46Hxu6EnXVKysrKDRaMr9XKPRICIiAuHh4SZMpa9///4AiivHp59+WmfbysLCQhw5cgSPPPKIoqpeoLjyXbVqFdatWwcAePHFFzFq1Ci0atVKaq42bdpgypQpGD58OJydnZGYmAh/f38cOnQIvXr1wuXLl6Xm8/Pzw/z58zFw4EAAwP/+9z+0b98ed+/eRY0aNaRmK83Pz6/czzQaDVJSUkyYpnxr1qyp8POXX37ZREnK5+joiBMnTsDX11fnbzIlJQWBgYGKmHfl6OiIY8eOwd/fXydjYmIiunTpgqysLNkRAQDOzs5ISEhAQECATs74+HiEhIQopqe6Vq1aSEhIwEMPPYSPPvoIO3bswLZt27Bv3z4MGTLEJD2rJr2bLFq0yJQ/rkp27twJIQSCgoIQFRWF2rVraz+ztbWFj48PGjRoIDFhsVq1agEonoPh7OysU1DZ2tqiffv2GDNmjKx45Wrbti08PT1Rp04dzJs3D19//TU+++wzdOjQAV988QWaNWsmJdfp06fRpUsXvfdr1aqFmzdvmj5QGRcuXECnTp20Xz/66KOwsbHB33//DW9vb4nJdCl98mAJJTT29+Pp6YmkpCT4+vrqvB8XFwd/f385ocpo164dfv31V0ycOBEAtA9SK1asQIcOHWRG0/Hkk08iMjISs2bNAlCcs6ioCPPnz1fMcCpQfD8vKioCAPz+++/4z3/+AwBo1KgRrl+/brIQVMq5c+dEYWGh7Bj39cEHH4js7GzZMe4rPz9f/PDDD6JXr16iRo0aon379uKrr74S2dnZIjU1VQwdOlQ0bdpUWj4/Pz+xfft2IYRuN+KaNWuk5iphZWWlNxzk7OwsUlJSJCWqWF5enjh16pQoKCiQHeW+7t69qzMcmJWVJTuSEEKIOXPmiMDAQPHHH38IZ2dnsXfvXvHNN98Id3d3sWTJEtnxhBBC7N27Vzg5OYmxY8cKe3t7MXnyZNGjRw9Rs2ZNER8fLzue1tGjR4WHh4d4+umnha2trXj++edF06ZNRb169URSUpLseFrdunUTw4cPF5GRkcLGxkacPXtWCCHErl27hI+Pj0kymLwYSEpKEuHh4WLIkCHiypUrQgghoqOjxbFjx0wdpVw3btwQ27ZtE2vXrhVr1qzReVHlvfbaa6JOnTqidu3aYvLkyQbnily6dEloNBoJ6Yop/car0WhEixYtRJs2bbQva2tr0axZM533ZLtz544IDQ0V1tbWwtraWltUvfbaa2Lu3LmS0/0jOztbTJgwQbi7uwsrKyu9lxIUFRWJ2bNni5o1awqNRiM0Go2wt7cX7777ruxoOpKSksTo0aPFY489Jpo2bSqGDh0qjhw5IjuWnps3b4rZs2eLgQMHil69eonw8HDx999/y46lIzExUTRv3ly4uLiIDz74QPv+a6+9Jl544QWTZDDpnIHdu3ejV69e6NSpE/bs2YOTJ0/C398f8+bNQ3x8PDZu3GiqKOXasmULhg4diuzsbLi4uOjMI9BoNFLnNZR25coVhIWFITY2FlevXtVbN1tYWCgp2T+Cg4MxevRo9O/fv9wjOe/du4d9+/aha9euJk5XTAiBOXPmYO7cucjJyQFQfIxoWFiYtmtRpoiIiEp93/vvv1/NSSo2efJk7Nu3D4sWLcLTTz+NI0eOwN/fHz///DM++OADHDp0SGq+EhMmTMDOnTsxa9YsvPTSS1i2bBkuXryI5cuXY968eRg6dKjsiFr5+flISkpCdnY2AgMD4eTkJDsSmVhubi6sra1hY2NT7T/LpMVAhw4dMHDgQEydOlVnMseff/6J/v3748KFC6aKUq6S9ahz5szRWYqiNL169UJ6ejpee+011K9fX2/y43PPPScp2T/27NmDjh076k10u3fvHvbv329wrF4W3nj/HR8fH6xfvx7t27fXubaTkpLQtm1b3Lp1S3ZEAIC3tzciIyPx1FNPwcXFBQkJCWjcuDHWrl2LdevWITo6WnZEREZG4rHHHkPTpk113s/NzcWGDRswfPhwScl0FRYW4scff8TJkycBAIGBgXjuuecUNbEVAG7cuIGVK1fq5Bw5cqTOvDAluHnzJjZu3Ijk5GS88cYbqF27NhISElCvXj14eXlVfwCT9D/8v5o1a2rHOkuPz6ampgo7OztTRimXo6OjNpeSOTk5iUOHDsmOUSErKyvtUFBp169fV0yXbGnp6ekiPT1ddowquXv3rvjvf/8rO4ZwcHDQXjelr+3Dhw8LFxcXmdF01KxZU6SlpQkhhPDy8hIHDx4UQgiRkpKimKVmGo1GODk5aZealbh8+bJirptjx44Jf39/4ejoqB2qqlmzpvD19VXU0vHdu3cLFxcX0ahRI9GvXz/Rr18/4e3tLVxcXMTu3btlx9NKTEwUdevWFY0bNxY1atTQXj/h4eHipZdeMkkGk55N4Orqqt0BqrRDhw6ZpvKphJCQEMTHx8uOcV+NGjVS/JaaQgiDyzUzMjJQs2ZNCYn03bt3DzNmzECtWrXg6+sLX19f1KpVC++++y4KCgpkxwMAXLt2Db/88gtiYmK0wz8FBQVYvHgxfH19FbHjW8ns8hJKnV3u7++vXfnQpEkTbNiwAUDx8KCrq6vEZLoiIiLw0ksv4YMPPpAdxaDRo0ejWbNmuHDhAhISEpCQkIDz58+jZcuWeOWVV2TH05owYQIGDx6M1NRUbNq0CZs2bUJKSgqGDBmCCRMmyI6nNXXqVIwcORJnz57V2cSpd+/epttR1iQlx/+bNm2a6Ny5s7h06ZJwdnYWZ8+eFXFxccLf319n0oSp/fzzz9rXihUrhLe3t3j//ffFxo0bdT77+eefpWUsa9u2baJnz54iNTVVdhQ9JRW4lZWV6N27t/brfv36iT59+ghfX18REhIiO6YQQoixY8cKDw8P8cUXX4jExESRmJgovvjiC+Hp6SnGjh0rO57Yu3evqFWrltBoNMLKyko8/vjj4vjx4yIgIEA0bdpUfP755yInJ0d2TNXMLl+wYIF2E6Tt27cLe3t7YWdnJ6ysrMSiRYskpyum0WjElStXxIEDB4Snp6cYMGCAyMnJUVTPgL29vcFJ30ePHhX29vYSEhlmb28vTp06pff+qVOnFJXTxcVFu7qhdM/auXPnTNZrbtJiIC8vT4wePVrUqFFDaDQaYWNjI6ysrMSwYcPEvXv3TBlFR8mM3fu9lHIhCqG7k5qTk5OidlIbMWKEGDFihNBoNGLw4MHar0eMGCFeeeUVMWfOHHHt2jWpGUu4uLiI6Ohovfd//fVXRXRvd+3aVbzwwgvi6NGjIiwsTGg0GvHwww+LH374QXY0PWqZXV7auXPnRFRUlEhMTJQdRav08FpaWppo1aqVaN26tfjjjz8Ucw9q2bKliI2N1Xs/NjZWNG/eXEIiwzp27Ch+/PFHvfd//PFH8cQTT5g+UDnc3d1FQkKCEEK3GIiJiRENGzY0SQaTTiAskZ6ejmPHjiE7Oxtt2rRBQECAqSOonhp2UouIiEBYWJhihgQM8fDwwO7du/Uma508eRJdunSRfg5AnTp1sHfvXgQGBuLu3btwcnLCpk2bFDFBVO1yc3N1umSVwsrKCpcvX4aHhweA4kOBhg4ditjYWNy5c0cRK4Wio6Px5ptv4oMPPkD79u0BAH/88QdmzpyJefPmoXPnztrvdXFxkRUT69evx5tvvomJEyfq5Fy2bBnmzZunc923bNlSVkyMHj0aGRkZ2LBhA2rXro0jR47A2toaffv2RZcuXUyyYZ+UYoBIKWbOnIlTp05h1apV2uWPeXl5GDVqFAICAqQv2SvbMDg7O+Pw4cN46KGHpOYCgFu3bmlv9PdbLSCzQSitsLAQc+bMwRdffIErV67gzJkz8Pf3x4wZM+Dr64tRo0bJjoiIiAi88cYbequZ3n//fezZs0cRp4FaWf0z3axkfkhJU1L6a41GI7V4KZ3TEI1Go4icWVlZeP755xEfH4/bt2+jQYMGuHz5Mjp06IDo6GiTPFBVezEwdepUzJo1CzVr1sTUqVMr/N4FCxZUZ5RKWbJkicH3NRoN7O3t0bhxY3Tp0gXW1tYmTqYvOTkZq1atQnJyMhYvXgwPDw/89ttv8Pb2lra9b9u2bREbGws3Nze0adOmwvMeEhISTJjMsH79+iE2NhZ2dnbacxISExORn5+P4OBgne/dtGmTyfNZWVlhx44d2mVQHTt2xIYNG9CwYUOd75PxVGNtbY1Lly7Bw8Oj3LM9lHCjLW3mzJlYs2YNZs6ciTFjxmj311+/fj0WLVqEAwcOyI6oCrt27arw2i5N1h4iAJCWllbp7/Xx8anGJJUTFxeHI0eOIDs7G23btkX37t1N9rOrfUHooUOHtLOyExISyv0DquwfVnVbuHAhrl27hpycHLi5uQEoXqfq6OgIJycnXL16Ff7+/ti5cycaNWokLWfZDZw+/PBDeHh4IDExEStXrpS2gdNzzz2nfcLu27evlAxV4erqigEDBui8J/Pf1ZDg4GCdlSMl+5bLfqopXaQo4Wm1MiIjI/Hll18iODgYY8eO1b7fqlUrnDp1SlquzZs3o1evXrCxscHmzZvL/T6NRoNnn33WhMkMe+qpp2RHqJS6desqepiyrM6dO+sMsZhStfcMHDlyBM2bN79vd41SrFu3Dl9++SVWrFih7YpNSkrCq6++ildeeQWdOnXCkCFD4OnpKXXHRDVs4ET/XmWfbGQ81fTv3x+rV6+Gi4sLIiMjMXjw4HJ3mlQKBwcHnDp1Cj4+PjrXzYkTJ/D4448jOztbSq7Sw0EV3SuV0svi5+eHkSNHYsSIEYo6MKssJycnDBo0CKGhodIa2fKU1wttyKRJk6oxyf+r7hmKpWfG+vn5ievXr1f3j/xX/P39DW7mk5CQIPz8/IQQQuzbt094enqaOJkuNWzgpAbvvfeeOHfunOwYqmRjY6Pd4728DaaUpm3btmLt2rVCCN3rJiIiQnTu3FlmNFVZuHChaNWqlbC2thbdu3cX69atE7m5ubJj6fnxxx/Fc889J2xsbERAQICYO3euuHjxouxYQgghfH19K/UqaXeqW7UPE7i6uiI1NRUeHh44d+6c9phGpbp06RLu3bun9/69e/e0Z9s3aNAAt2/fNnU0HSUbOJU9R172Bk5ubm6VHvJRwjkPP//8Mz788EN07doVo0aNwoABAxT1dJuenl6p75PxdNakSRO8/fbb6NatG4QQ2LBhQ7kTBWVvoSv+fzjlvffew8svv4yLFy+iqKgImzZtwunTpxEZGYlffvlFakY1ef311/H6668jISEBq1evxsSJEzF+/Hi8+OKLCA0NRdu2bWVHBFA8VNm3b19cu3YNa9euxerVqzFjxgyEhIQgNDQUffr0kbZ9suKO/a7uamPMmDHCzs5O+Pr6CisrK+Ht7S38/PwMvpSgd+/eom3btto1n0IU9wo8+uij4plnnhFCCLF582bpa2mVuoHT6tWrK/1SioSEBDFx4kRRt25d4erqKsaOHSv+/PNP2bGEEELnRL3S+12Ufk/W2vN9+/aJJ554QtStW1dYWVmJWrVqCVdXV72X7H0vhBCiQ4cO2mNh9+zZI7p37y7c3d2Fg4OD6NSpk9i2bZvkhELs379fbNmyRee9NWvWCF9fX+Hu7i7GjBmjyKdvIYqPKl+0aJF2A6dWrVqJlStXiqKiItnR9CxZskTY2dkJjUYj3N3dxYwZM8SdO3dkx5LOJEsLt27diqSkJEyaNAkzZ86Es7Ozwe+bPHlydUe5r8uXL+Oll15CbGys9qSoe/fuITg4GGvXrkW9evWwc+dOFBQUoGfPntJy5ufnY8KECVi9ejUKCwtRo0YNFBYW4sUXX8Tq1asVsdpBbQoKCrBlyxasWrUK27ZtQ5MmTTBq1CiMGDECtWrVkpKpRo0aaNiwIUaMGIFnn3223KeYkpUQspRdAqk0gwYNQnR0ND766CNFbUNbWq9evfDUU0/hrbfeAgAcPXoUbdu2xYgRI9C0aVP897//xauvvqqoLYoLCgrw448/YtWqVdi+fTvat2+PUaNG4cKFC1i2bBmCgoLw3XffyY6JK1euYM2aNVi9ejXS0tLQr18/bc6PPvoIDRo0QExMjNSMFy5cwObNm5Geno78/Hydz0yy0s6UlceIESPErVu3TPkjH9jJkye1WxAb2s5SKdLT08Wvv/4q1q9fL86cOSM7jsjKytL574peSpOXlye+//570bNnT1GjRg3RpUsX0bhxY+Hs7Cy+//57KZkuXbok5s2bJx555BFRr149MW3aNHHixAkpWSpy7tw5RT4FlrZhwwbh4eEhunfvLs6fPy87jh5PT0/x119/ab9+5513RKdOnbRfb9iwQTRt2lRGNK01a9aI3Nxc8b///U+89tprok6dOsLd3V1MmzZNnDx5Uud7ZW5NHBERIe7cuSOioqLEf/7zH2FjYyNatWolPv30U3Hjxg2d701KShI2NjZScpb4/fffhaOjo2jevLmoUaOGaN26tXB1dRW1atUS3bp1M0kGkxYDZDwlf+xl5eTkiIiICAmJipWeSFa2S1sJXduGxMfHiwkTJojatWuL+vXri7feekvbpSxEcbeih4eHxITF9u7dK0JDQ4Wzs7N44oknxJdffikKCwul5UlMTNT+/JJzHcp7KcXVq1fFwIEDhaurq5g4caKYMmWKzksmOzs7nVMzO3XqJGbPnq39OjU1VTg5OcmIplVyfVtZWYmQkBCxYcMGkZ+fb/B7s7OzxYgRI0ycsFhJThcXF/HKK69UOOyXk5MjdWhVCCEee+wx8d577wkh/pnYevv2bdGnTx/x2WefmSRDtQ8TlF5+1L9//wq/V8amLoD6NkYCdDd8KS0jIwMeHh7Slh/t3r0bnTp1Qo0aNbB79+4Kv1fmZiQlv7/g4GCcOnUKPXv2xJgxY/Dss8/qDbFcv34dHh4eipn8euXKFbzwwgvYvXs3rl27Ju1c9rLL4Ur2PSghex8EQwoLCzFz5kzMmTMH7du31xl20Wg02LFjh7RsPj4+WLt2Lbp06YL8/Hy4urpiy5Yt2s2vjh49iq5du0qdeFvyb3737l1FbNJTnpKcTk5Oejs5KlHpnUXd3NwQFxeHZs2aITExEc899xzOnTtX7RmqfRplrVq1tLPLXVxcFLO5UGmlN0Y6dOhQud+npOyinOOBExMTpTUOgG4DL7Oxv5+SRqtkDXJFKzDq1q2riEJg//79+Prrr/HDDz/gkUcewbJly6Qeu5uamgp3d3ftfyvd8ePHMXz4cGRmZiImJgbdunWTHUlH7969MX36dHz00Uf46aef4OjoiCeffFL7+ZEjRxSxDbVGo1F0IVBCo9GoohAAgJo1a2rnCdSvXx/JycnaXWSvX79ukgw8m0BlSpbuZWVl6RVXhYWFyM7OxtixY7Fs2TKJKf9x48YNrFy5EidPngQABAYGYuTIkVILFkD5E95KXLp0CZGRkVi1ahVu3LiBoUOHIjQ0FM2bN5cdTceePXvQsWNHvQmO9+7dw/79+9GlSxdJyYrNmzcPH3zwAV588UUsXry43EnMMl2/fh39+/dHXFwcnJycsGbNGvTr10/7eXBwMNq3b48PP/xQWkYrKys0b978vsvxZG81bmVlpfMgWh4lLG8GipdAPvPMMxgzZgzCwsLw888/Y8SIEdi0aRPc3Nzw+++/V3sGkxYDQUFB2LRpk97TzK1bt9C3b1+pXXRlJSUlITk5GV26dIGDg0O5T+KmtmbNGgghEBoaikWLFunMcre1tYWvry86dOggMeE/9uzZg2effRa1atVCu3btAAD/+9//cPPmTWzZskVqA2FlZYXZs2fDycmpwu8zyc5fFbCxsYGXlxdefvll9OnTR7vCpSyZJ64Byh22KlG/fn18+eWXitjK936ysrLg5OSkN1yVmZkJJycn2NraAiiefd6gQQOT7u5qZWWFadOm3fe6UcIBX2Xvj4Yo4XRXAEhJSUF2djZatmyJO3fuYNq0adi/fz8CAgKwYMECk/TEmLQYKO9p7OrVq/Dy8tJ21cuUkZGBQYMGYefOndBoNDh79iz8/f0RGhoKNzc3fPLJJ7IjAigem+/YsWO5jYMStGjRAh06dMDnn3+uvbEVFhZi/Pjx2L9/P44ePSotm5WVFRo2bFjhEkyNRoOUlBQTptJX0elwpd+X3dhaWVnhypUr2mGDEmfOnEG7du3ue6phdcvIyECdOnUq/f0tWrRAdHS04s6pKM3FxQWHDx+Gv7+/yX6mWnrU1JJTSUyy9dKRI0e0/33ixAntTn5AceOwdetWqbvmlTZlyhTY2NggPT1d56zrwYMHY+rUqYopBrp27YqioiKcOXMGV69e1RvTlt0tCxT3rmzcuFGnwbW2tsbUqVMRGRkpMVmx+Ph4xd8slD4WXzIpWKPRYMSIETq7NxYWFuLIkSPo2LGjrHhaVSkEAODcuXOKeDipiIwRXiX0jlaGWnIakpubi/Xr1yMnJwc9evRA48aNTfJzTVIMtG7dGhqNBhqNBkFBQXqfOzg44NNPPzVFlPuKiYnBtm3b9I6IDQgIqNJxmNXtjz/+wIsvvoi0tDRFPikCxccZnzx5Eo888ojO+ydPnpS+SY5abhZV7R4cP348Zs6cibp161ZTIl0l3bBCCDg7O8PBwUH7ma2tLdq3b48xY8aYJAtVP7VMMatqThlDLkDxSraCggJt+5efn48OHTrg+PHjcHR0xBtvvIHt27ebZOjXJMVAamoqhBDaU/VKdyXa2trCw8NDMTvm3blzx+AM1MzMTEXtWT927Fi0a9cOv/76K+rXr6+Yxq10L9CkSZMwefJkJCUloX379gCKi5hly5Zh3rx5siICUM9Nraq++eYbhIWFmawYWLVqFQDA19cXYWFhqjoulqqu9AqSypAxlAGgyqt/AgMDpeSMiYnBnDlztF9/++23SEtLw9mzZ+Ht7Y3Q0FDMnj0bv/76a/WHMcluBirSq1cv8e677wohijd/SElJEYWFhWLgwIFiwIABktP9w9HRUWdjHKUo2VCoZB/98l6yNx364IMPqrQf+bhx48S1a9eqMZFxlD6Jjx6cGn6PzGg8snKWnCtTYsiQIWLMmDHarw8dOiTq169vkiwmP67p7Nmz2Llzp8Fx7vfee8/UcfTMnz8fwcHBiI+PR35+Pt58800cP34cmZmZ2Ldvn+x4Wk888QSSkpJMNp5UWUof4y5R1dnOpn7iVpsrV64gLCwMsbGxuHr1ql7PixKGrcyNUnoD6cFZWVnpXCt//PEHZsyYof3a1dUVN27cMEkWkxYDX331FcaNG4e6devC09NT54+55HhR2Zo3b47Tp09j6dKlcHZ2RnZ2Nvr3748JEyagfv36suNpTZw4EdOmTcPly5fRokULvVUFspaaqWEzkgdRtnEjXSNGjEB6ejpmzJihqGErc8a/SfVr2rQptmzZgqlTp+L48eNIT0/X2QwrLS0N9erVM0kWkxYDs2fPxocffqg9lUtJXn75ZQQHB+Opp56Ct7c33n33XdmRKjRgwAAAQGhoqPY9JWz/unnzZvTq1Qs2NjbYvHlzhd/bp08fE6Wi6hYXF4e9e/eidevWsqNUKDIyEoMHD9ab/5Ofn4/vv/8ew4cPBwAsX77cZDfhskJDQw1ujHTnzh1MnDgRX3/9NYDilVkNGjSQEZGM5M0338SQIUPw66+/4vjx4+jduzf8/Py0n0dHR+Pxxx83SRaT7jMgazJJZTz11FM4ePAg8vPz4evri27duiEoKAhBQUHw9PSUHU/P/VY2yHpCL7tffXmUsuKhspydnZGYmKjIv93SZOUMDAzEt99+izZt2pj051aV0jdHAsrPeP36dXh6euLevXuSklWdku/5pcnMGRsbi19++QWenp6YOHGizgT2iIgIdO3aFU899VS15zBpz8DAgQMRExODsWPHmvLHVsquXbuQl5eH/fv3Y9euXdi1axe++eYbFBQUICAgQFscDBw4UHZUAMrtji89D0QJ+/lbmmHDhsHFxcXkP3fRokWYPn06li9fDl9fX5P//MoS5ewkeuHChfvuVlfdbt26BVF8kixu374Ne3t77WeFhYWIjo5W/L4YZallKENmzuDgYO1hVGWVndtUnUuHTdozMHfuXCxYsADPPPOMwXFu2Vu/lpWbm4v9+/fjt99+w5dffons7GxFPDmUSE5OxqJFi3T2/Z88ebIiDjMpz82bN6UervOglNAzkJubiyNHjhicfCt7yMXNzQ05OTm4d+8eHB0d9a5t2XvAt2nTBhqNBomJiWjWrJnO3vqFhYVITU3F008/jQ0bNkjLWHLyY3k0Gg0iIiIQHh5uwlT/TlxcHB577DFpy7IrO+Ry/vx5NGjQQDFL3MtTnT0YJi0GSo+F6AVRwNavJfLz83HgwAHs2rULO3fuxMGDB9GgQQN07dpV+8cj27Zt29CnTx+0bt0anTp1AgDs27cPiYmJ2LJlC3r06CE5IfDRRx/B19cXgwcPBlDcMxQVFYX69esjOjpa+sZDVTFu3DjMmjVL2mqCrVu3Yvjw4QZPMFPCkMuaNWsq/Fz2HvARERHa/y27t37JmR4DBgzQ7vsvw+7duyGEQFBQEKKionQO87K1tYWPj49i5ggUFhZi9erV2tUjZYtTpZwzY05DLkD1PpTw1ML/t2fPHp3G39vbG127dkXXrl3RpUsXvR0JZWvTpg1CQkL0Nu+ZPn06YmJipJ8aBhQXf99++y06duyI7du3Y9CgQVi/fj02bNiA9PR0xMTEyI4IQNlP3CUCAgLQs2dPvPfee9ImtpmDNWvWYPDgwTpd8EqTlpYGb29vRa/IeO2117B69Wo888wzBlePLFy4UFKyYiVDLm5ubjh79qzORkmFhYXYsmULpk+fjr///ltiyqqr1h5Kk+xmUEZeXp44deqUKCgokPHjDdJoNMLHx0d89tln4vLly7Lj3JednZ04c+aM3vunT58WdnZ2EhLps7e3F+np6UIIISZNmiReeeUVIURxRldXV5nRtH777Tfh7u6uyI2RSnN2dhZJSUmyY1QoKSlJhIeHiyFDhogrV64IIYSIjo4Wx44dk5xMX15enjh//rxIS0vTeSnFnj17xNChQ0WHDh3EhQsXhBBCREZGir1790pOVqxOnTri119/lR2jXCXXb3kva2trMXv2bNkxq6w6N0cy6UbMOTk5GDVqFBwdHdGsWTOkp6cDKF4zL3t72jfffBOenp54/fXX0aNHD0ycOBFRUVEGu2WVwN3dHYcPH9Z7//Dhw4qZZOTm5obz588DKO7m7t69O4DiyTqyu7VLTJw4EQMHDsSlS5dQVFSk81JKRgB4/vnnsWvXLtkxyrV79260aNECBw8exKZNm5CdnQ0ASExMlH6cbWlnz57Fk08+CQcHB/j4+MDPzw9+fn7w9fWtcBjTlKKiohASEgIHBwckJCQgLy8PQPHRxqW3rpXJ1tZWcRuelbZz507ExsZCCIGNGzdix44d2ldcXBzS09NVNffCJKqlxCjHpEmTxKOPPir27t0ratasqa1wfvrpJ9G6dWtTRinX7du3RXR0tHjzzTfF448/LmxsbESzZs3E+PHjxQ8//CA7nlZERIRwdXUV8+bNE3v27BF79uwRc+fOFa6urmLmzJmy4wkhhJgwYYLw8fER3bt3F3Xq1BG3b98WQgixbt060aZNG8npiqnhiVsIIe7cuSN69+4tXn75ZfHxxx+LxYsX67xka9++vfjkk0+EELpPLwcPHhReXl4yo+no2LGj6NKli4iOjhaHDh0Shw8f1nkpQevWrcWaNWuEELq/y4SEBFGvXj2Z0bQ+/vhjMX78eFFUVCQ7SoXOnTun+IxVUZ09AyYtBry9vcWBAweEELr/p86ePSucnZ1NGaXSMjIyRHh4uHBxcVFUt3FRUZFYsGCB8PLy0nZre3l5iUWLFinmjz8/P1/897//FZMmTRIJCQna9xcsWCC++uoricn+MXLkSLFixQrZMe5rxYoVokaNGsLJyUn4+PgIX19f7cvPz092PFGzZk2RkpIihNC9tlNTUxUzbCVE8ZkeJ0+elB2jQg4ODiI1NVUIofu7TE5OVszvsm/fvqJWrVrCz89P/Oc//xH9+vXTeSmJ0odchBAiLS3N4H27qKhIZ/hq7Nix1XZGikn3Gbh27ZrBLuw7d+4oZrJMUVER/vrrL+1eA/v27UN2dja8vb21Z7crgUajwZQpUzBlyhTcvn0bAPSWz8hmY2ODsLAwvfenTJkiIY1hS5cuxcCBA7F3715FL3cNDw9HREQEpk+fbvJjVivD1dUVly5d0utqP3ToELy8vCSl0hcYGKjYob8Snp6eSEpK0tuvIS4uTjGb97i6uqJfv36yY9xXVFQUXnrpJQwdOtTgkEt0dLTkhMX8/PwMrnrIzMyEn5+fdsjy888/r74Q1VJilOPJJ58US5YsEUL8cyKgEEK89tprIiQkxJRR9Hz00UeiV69ewsXFRWg0GtGwYUMxbNgwsXLlSm1OJcjJyRE///yzuHXrlt5nWVlZ4ueffxa5ubkSkhX7+eefRX5+vva/K3opgdKfuEu4ubkpejhj2rRponPnzuLSpUvak9ji4uKEv7+/+OCDD2TH04qNjRUdOnQQO3fuFNevXxdZWVk6LyWYM2eOCAwMFH/88YdwdnYWe/fuFd98841wd3fX3j+pctQw5CJE8YTHq1ev6r1/7tw54ejoaJoMQphuaWFcXBx69eqFYcOGYfXq1Xj11Vdx4sQJ7N+/H7t378ajjz5qqih6GjRogKeeegrdunVDt27dFDs5ZvHixdi8eTNiY2MNft69e3f069cPEyZMMHGyYmrbjtjT0xOTJk1S7BN3iSlTpsDd3R3vvPOO7CgG5efnY8KECVi9ejUKCwtRo0YNFBYW4sUXX8Tq1asVs5lLyb9x2Z5IIflMj7JZ5syZg7lz5yInJwcAYGdnh7CwMMyaNUtyOl3Xrl3D6dOnAQCPPPKIzhI+JXB0dMSJEyfg6+ursywvJSUFgYGByM3NlZpv6tSpAIrv62PGjNHZiriwsBAHDx6EtbW1SU7MNekwQefOnXH48GHMmzcPLVq0QExMDNq2bYsDBw6gRYsWpoyip6rrTatzW8iKfPvttzpHXJb1+uuvY+bMmdKKAbVtR5yfn4/BgwcruhAAim8M8+fPx7Zt29CyZUu94YwFCxZISlbM1tYWX331FWbMmIFjx44hOzsbbdq0QUBAgNRcZe3cuVN2hPvSaDQIDw/HG2+8gaSkJGRnZyMwMFBnoyTZSnbwi4yM1F7n1tbWGD58OD799FOdRk0mpQ+5HDp0CEBxAXj06FGdTa9sbW3RqlUrg0Ot1YGbDj0gWQdbuLm5ITExEd7e3gY/T09PR6tWrUx2BrYhzz//PEaPHo2QkBDFzAUpj9KfuEuUPta0LI1Go5gd38gyvPrqq/j999+xdOlS7Q6ocXFxmDRpEnr06FG9Y9tVMHfuXHzzzTf4+uuv0aNHD0RHRyMtLQ1TpkzBjBkzMHHiRNkRAQAjR47E4sWLpZwrUqLaewZu3bpV6e+V+YuoKlk11L1793Dt2rVyi4Fr165J32Lzxo0beOaZZ9CgQQOMHDkSI0aMUEQVbojSn7hLKPGJtqSLszKU8nsEgL1792L58uVISUnBDz/8AC8vL6xduxZ+fn7o3LmzlExVmZy8adOmakxSOVFRUdi4caPOaXq9e/eGg4MDBg0apJhiYPr06SgqKkJwcDBycnLQpUsX7ZCLUgoBAFi1ahUAICkpCcnJyejSpQscHBzKPVirOlR7MeDq6lrp/zNKGK9TumbNmuH3338vd35FTEwMmjVrZuJUumJjY5GWloZVq1YhMjISH374Ibp27YrRo0djwIAB0g4tMeTo0aPaY3ePHTum85kSezVk3izKKuniLJGQkIB79+7hkUceAQCcOXMG1tbWUucClaXU2eWyT0ysqpycHIPbYnt4eGjnOSiBGoZcgOJVAwMHDsTOnTuh0Whw9uxZ+Pv7Y9SoUXBzc8Mnn3xS/SGqe4birl27tK/Vq1cLT09PMX36dO2M8unTp4v69euL1atXV3cUo6rOzR8qsnz5clGzZk2xZcsWvc82b94satasKZYvX27yXBWJjY0VQ4cOFY6OjsLNzU2MHz9exMfHy46lKtevXxdBQUHabVZL/vZGjhwppk6dKjmdEJ988ol49tlnRWZmpva9zMxM8dxzz4mPP/5YYjJdapldrnRBQUFi4MCB4u7du9r3cnJyxMCBA0VwcLDEZOr00ksviZCQEHH+/Hmdv8utW7eKwMBAk2Qw6ZyB4OBgjB49Gi+88ILO+9999x2+/PJLRW+3WpbMI22HDRuG7777Dk2aNNE+hZ06dQpnzpzBoEGDsG7dOpNnqozbt2/ju+++wzvvvIOsrCzpwxmlKemJ25Dhw4fj6tWrWLFiBZo2bar929u2bRumTp2K48ePS83n5eVlsFfq2LFj6Nmzp2IOhFH67HIACAoKwqZNm/SO+r516xb69u2riPkhx44dQ0hICPLy8rSnjyYmJsLe3h7btm2T2juptiEXoHii47Zt29CqVSu9v8uWLVtqt/euTiZdTXDgwAF88cUXeu+3a9cOo0ePNmUUVfvmm2/Qp08ffPfddzhz5gyEEHjkkUcQERGBQYMGyY5nUGpqKlavXo3Vq1cjKytLe06BbBkZGRg0aJDc7rlKiImJwbZt2/ROzwwICEBaWpqkVP+4desWrl27pvf+tWvXtJtiKYHSZ5cDwK5du5Cfn6/3fm5uLvbu3Sshkb7mzZvj7Nmz+Pbbb3Hq1CkAwAsvvIChQ4fCwcFBaja1DbkAxaszDK3AyMzMNN2wqkn6H/7fww8/LN544w2999944w3x8MMPmzLKv1ad20Ia09y5c8WNGzek/Oy7d++KtWvXim7duglra2vh6+srIiIitCcZKoESuucqw8nJSXtKZemcf/31l6hdu7bMaEKI4t+jr6+viIqKEufPnxfnz58XGzduFH5+fmL48OGy42kpeUOfxMREkZiYKDQajdi5c6f268TERJGQkCDmzJkjfHx8pGak6tGrVy/x7rvvCiH+2ZCvsLBQDBw4UAwYMMAkGUxaDPz666/C3t5eNG/eXIwaNUqMGjVKtGjRQtjb2yvqOMy7d++KgwcPii1btihy17yqcHZ2NvnchoMHD4pXX31VuLq6Cnt7e/HCCy+I7du3K+bMhNLq1aunPaCm7D7wNWvWlBlNhxJuFhW5c+eOGDdunLCzs9MeE2trayvGjRsnsrOzZcfTKioqErNnzxY1a9bUnulhb2+v/d3KVPrYXUNHajs6OoqVK1dKy6e23UWFEKJbt24GH4aysrJEt27dTB+oHEePHhUeHh7i6aefFra2tuL5558XTZs2FfXq1TPZzqMm32fg/Pnz+Pzzz7VdS02bNsXYsWPRqFEjU8Yo19atWzF8+HCD+5crZYeyqpAxt8HKygqtWrXCqFGjMHToULi5uZnsZ1eVs7MzEhISEBAQoPO7io+PR0hICDIyMmRHBFA8RhscHIy2bdtix44d6NOnD44fP47MzEzs27cPDz30kOyIAIq7O5OTkwEADz30EGrWrCk5kWH5+fmKm12elpYGIQT8/f3x559/6uzmZ2trCw8PD6k7Oaptd1FAN3NpV69ehZeXFwoKCiQl05eVlYWlS5ciMTER2dnZaNu2LSZMmID69eub5Odz06EyAgIC0LNnT7z33nsGl86ojYxiICEhAW3btq3098vazREoXhv96KOPYtasWXB2dsaRI0fg4+ODIUOGoKioCBs3bjR5pvLIvlkQqcWRI0cAAK1bt8aOHTtQu3Zt7WeFhYXYunUrli9fjnPnzklKqDwmKQZK/mHup2XLltWc5P5cXFxw6NAhxTxp/VsyVz1UlqzdHAH1PHGnp6ejUaNGBlc4pKenl7sJVXWr7Mxtpczazs3NxaeffoqdO3fi6tWreltmJyQkSEr2j8jIyAo/Hz58uImSlC8yMhKDBw/Wm9yWn5+P77//XnpGKysr7bViqIlzcHDAp59+itDQUFNH06psuwiYpm00STFQ8g9T0Y9SStdSaGgoOnXqhFGjRsmOYhRqKAZkZ1TDE7e1tbXBI04zMjLg4eEh7doZOXJkpb6vZIc12YYOHYqYmBg8//zzqFevnl5x9f7770tK9o+yw2oFBQXIycmBra0tHB0dkZmZKSnZP5T691hC6UMuQOXaRcB0baNJlhampqaa4scYhVrOtyfjKHniDg8PN/iZrCfuskQ5+x5kZ2fD3t5eQqJiVW3kL1y4gAYNGkg7GOqXX35BdHS0dj99JTJ0rsjZs2cxbtw4vPHGGxIS6Svv7/HChQuKWNrn4+MDQNmHpSmtXTRJMVDyD1NZMseQ161bh5iYGNjb22PXrl06f/AajUZ1xcCTTz4pfd2vkvn5+ZX7hOPn5yf9Cadk/3+NRoMZM2YYPOK0devWktJVXWBgoLQhIaB4cyRnZ2cpP/vfCAgIwLx58zBs2DDt5GsZ2rRpA41GA41Gg+DgYNSo8U8TUlhYiNTUVDz99NPS8pWl5CGX0u3inj170LFjR53fJ1B8Fs3+/fur3IY+CJNuOlRZ33zzDcLCwqQUA+Hh4YiIiFD8+faV7aaTtde6Wij1ibuEko44NQbZ85U/+eQTvPXWW/jiiy9McoM1pho1akjfybFv374AgMOHDyMkJERnFYatrS18fX0xYMAASen0TZ48WefrskMusuc2lOjWrZvB+3lWVha6detmPsMEVSXzhqGW8+3L+x3l5eXpNBhkmFqeuEtOKxw5ciSWLFmiyqdaJWnXrh1yc3Ph7+8PR0dHvWFAJYzHb968WedrIQQuXbqkc1ywLCVzKnx9fTF48GBFFMwVUcOQC1D+Q0lGRobJlucqshiQ6eWXX8b69esVe779kiVLABQ3YitWrNCpzAsLC7Fnzx40adJEVrwHMmzYMJMfX62WJ+7Ss/Vffvnlcr9PKbP1le6FF17AxYsXMWfOHIMTCJWg5Om7hEajgbu7O4KCghSzPXZFf4tKp5QhF+Cf61uj0WDEiBE6qzMKCwtx5MgRdOzY0SRZWAyUofTz7RcuXAiguBH74osvdGbElnTTGTr/QZbc3FwcOXLE4DKuPn36AICUs8/V8sSthMlY5mT//v04cOCA9nAdJSq5TkrOeig9E14pCgsLsXDhQmzYsAHp6el6ZykooYelIkoYcgH+ub6FEHB2dtaZ32Vra4v27dtjzJgxJsnCYqAMpZ9vXzIDtVu3bti0aZOid/dT8m6OanniVsqSPGORfQ01adIEd+/elZqhIjdv3kR4eDjWr1+v7eJ2c3PDkCFDMHv2bL2TDGWJiIjAihUrMG3aNLz77rsIDw/HuXPn8NNPP+G9996THU9LyUMuwD/Xt6+vL8LCwqTu2KnIHQhlrzsn41Dybo5qWx9vLmRf2zExMYiIiMCHH35ocOmwqYerSsvMzESHDh1w8eJFDB06FE2bNgUAnDhxAt999x0aNWqE/fv3K+IB4KGHHsKSJUvwzDPPwNnZGYcPH9a+98cff+C7776THREA9OZ+lR1yUdJeIrIpshgYN24cZs2aJWU1QQmln28PFK/p3bx5s8FuOtnDGYD57eZI5QsNDcXixYv1hlvu3LmDiRMn4uuvvwZQfDZJgwYNpG34UtI4lL2WS65vmb1Vr7/+OmJjY/H777/rFc+XL19Gz549ERwcrB0qlKlmzZo4efIkvL29Ub9+ffz6669o27YtUlJS0KZNG2RlZcmOqEPJQy5A8RLnitqXlJSUas9g8mECpY4hl1DL+faxsbHo06cP/P39cerUKTRv3hznzp2DEKJK5wJUp+effx67du1iMWAB1qxZg3nz5ukVA3fv3kVkZKS2GJB9IFnJXBEl+umnn7B8+XKDvWienp6YP38+xo4dq4hioGHDhrh06RK8vb3x0EMPISYmBm3btsVff/2lt0WxLGoZcgGKC8HSCgoKcOjQIWzdutVkqx5MWgwoeQy5xJQpU2BjY4P09HRtNx0ADB48GFOnTlVMMfD2228jLCwMERERcHZ2RlRUFDw8PDB06FDFbPrB3RzN361btyCKj0LH7du3dZaaFRYWIjo6Wm/ttExdu3aVHaFcly5dQrNmzcr9vHnz5rh8+bIJE5WvX79+iI2NxRNPPIGJEydi2LBhWLlyJdLT0zFlyhTZ8Socclm9ejViY2MVM+QC6O+HUGLZsmWIj483SQaTDhMoeQy5hKenJ7Zt24ZWrVrpjG+mpKSgZcuWyM7Olh0RAHTG6dzc3BAXF4dmzZohMTERzz33nCJO41q5ciXGjh0Le3t71KlTR283R1N0fVH1Kn0gjCEajQYREREGt3uW5ebNm/jzzz8N9k7K3ITGy8sL69evR+fOnQ1+vnfvXgwePFgRs+DL+uOPP7B//34EBATg2WeflR1HVUMuFUlJSUHr1q1x69atav9ZJu0ZuHLlCqZOnarYQgAoHuMsvQFNiczMTMV0fwHFY3Yl8wTq16+P5ORk7VOFoZ4XGdSymyM9uJ07d0IIgaCgIERFRekcFWtrawsfHx80aNBAYkJdW7ZswdChQ5GdnQ0XFxe9AlVmMRASEoLw8HBs375db+OwvLw8zJgxQzG9fmW1b98e7du3lx1DS01DLhXZuHGjzjVVnUxaDKhhDPnJJ59EZGQkZs2aBaD4BlFUVIT58+ejW7duktP9o3379oiLi0PTpk3Ru3dvTJs2DUePHsWmTZsUc1GqZTdHenAl3e6pqanw9vZW3CTbsqZNm4bQ0FDMmTPHYNEv08yZM9GuXTsEBARgwoQJaNKkCYQQOHnyJD777DPk5eVh7dq1smMCAObOnYt69erpHQH89ddf49q1a3jrrbckJSumpiEX4J8zH0oIIXD58mVcu3YNn332mUkymHSYICcnBwMHDoS7u7tix5DVcr59SkoKsrOz0bJlS9y5cwfTpk3TdtMtWLBAEfuuT5kyBe7u7ordzZGMa+/evVi+fDlSUlLwww8/wMvLC2vXroWfn1+5Xd+mVrNmTRw9elSxy5ZTU1Mxfvx4xMTEaLcc12g06NGjB5YuXYrGjRtLTljM19cX3333nd7ueAcPHsSQIUOkn8intiGXiIgIna+trKzg7u6Op556ymQ7ypq0GFDLGLKSz7cfPnw4li1bpp21nZiYiMDAQL3CSgkmTZqEyMhItGrVSpG7OZLxREVF4aWXXsLQoUOxdu1anDhxAv7+/li6dCmio6MVc2BW//79MWTIEAwaNEh2lArduHEDZ8+eBQA0btzYZF3FlWVvb4+TJ0/Cz89P5/2UlBQEBgYiNzdXUrJioaGhSE5OLnfIJSQkBP7+/tpVLmTiYsDT0xOTJk1S9Bhyyfn2hro7lXC+fdnTCl1cXKQeCVuRioZVNBoNduzYYcI0VJ3atGmDKVOmYPjw4ToTbw8dOoRevXpJ7ZItvQvdtWvXMHPmTIwcOdJg72TJ8maqWEBAAN5//30MGzZM5/21a9fi/fffl/5gd+HCBbRr1w52dnblDrnEx8dLX+pa4uLFi4iKisKZM2cAAI888gj69+8PLy8v04UQJuTm5iaSkpJM+SOrzMrKSly5ckXv/evXrwsrKysJiXRpNBqdfE5OTiI5OVliIiIhHBwcRGpqqhBC928yOTlZ2NnZSUxWfM1U5qWE61stPvroI1GnTh3x9ddfi3Pnzolz586JlStXijp16og5c+bIjieEECIlJUU8/fTTwsrKSuffOCQkRJw9e1Z2PK1ly5YJOzs7odFoRK1atUStWrWERqMRdnZ2YtmyZSbLYdIJhEo/ERBQ/vn2aqSG3Rzp3/H09ERSUhJ8fX113o+Li5Pea1V2+SD9e2+88QYyMjIwfvx47aome3t7vPXWW3j77bclpyvm5+eH3377TdFDLr/++ismTZqE119/HdOmTdMORV+6dAn//e9/MXnyZPj6+qJ3797VnsWkwwRKHkMuOd9+8eLFGDNmjMHz7a2trbFv3z5ZEQEUTyzZsWOH9g+6Y8eO2LBhAxo2bKjzfS1btpQRT0d5uzmGhoYqajdH+vfmzp2Lb775Bl9//TV69OiB6OhopKWlYcqUKZgxYwYmTpwoO2K5bt68qajd6NQkOzsbJ0+ehIODAwICAhS1/FoNnnrqKXTu3BmzZ882+Pm7776LuLg47Nq1q9qzmLQYUPIYckm23bt3o0OHDnrn25ecKhUQECArIoB/Nnkx9M9W8r5SdnMcPnw4rl69ihUrVqBp06baceRt27Zh6tSpOH78uOyIZCRCCMyZMwdz585FTk4OAMDOzg5hYWHaZbpK8NFHH8HX1xeDBw8GAAwcOBBRUVGoX78+oqOjFX20sVJduHABAPQeSOj+XFxc8Ndff+GRRx4x+Pnp06fx2GOPmWTTIUUeVCST0s+3T0tLq9T3KWFpoVp2cyTjyc/PR1JSErKzsxEYGAgnJyfZkXT4+fnh22+/RceOHbF9+3YMGjQI69evx4YNG5Ceno6YmBjZEVWhqKgIs2fPxieffKK9jp2dnTFt2jSEh4crdoK40txvqWtKSgpatGiBO3fuVHsWkx9UBChzDFkt59tXtZEfP348Zs6cKeUESLXs5kjGY2tri8DAQNkxynX58mXtDPJffvkFgwYNQs+ePeHr64snnnhCcjr1CA8Px8qVKzFv3jx06tQJQPH8kA8++AC5ubn48MMPJSdUh2bNmuHnn38u9zyHn376qcLNk4zJpMWAkk8ErFWrlrSfXZ2++eYbhIWFSSkG1LKbIz2Y0gX0/cguoku4ubnh/PnzaNSoEbZu3aodqxVCKGJoTS3WrFmDFStW6CzFbNmyJby8vDB+/HgWA5U0YcIEjBs3DnZ2dnjllVdQo0Zxk3zv3j0sX74c7777rsl2IDRpMaDkEwFXrVol7WdXJ5mjQPPnz0dwcDDi4+ORn5+PN998U2c3R1I3NRbQ/fv3x4svvoiAgABkZGSgV69eAIBDhw4pZnc/NcjMzDS4M16TJk2QmZkpIZE6vfzyyzh69Chee+01vP3223jooYcghNDuMDtp0iSMGDHCJFlMvukQx5BNq/TvWQYl7+ZIlqegoACLFy/G+fPnMWLECLRp0wYAsHDhQjg7O2P06NGSE6rDE088gSeeeAJLlizReX/ixIn466+/8Mcff0hKpk5//PEH1q1bp10C+fDDD2PIkCEmPWfGpMWAs7MzEhISEBAQoNNIxcfHIyQkBBkZGaaKYjFkFgNK382RjCcoKAibNm3SW6J369Yt9O3bl7tNmpndu3fjmWeegbe3Nzp06AAAOHDgAM6fP4/o6Gg8+eSTkhOap+qcA2bSYqB379549NFHMWvWLDg7O+PIkSPw8fHBkCFDUFRUhI0bN5oqisWQWQyU3Tq5REZGBjw8PDhGa0asrKxw+fJlvX/rq1evwsvLCwUFBZKSFW9H3KtXL9jY2OhsTWwItyOuvL///hvLli3DqVOnAABNmzbF+PHjFXVktbmpzu3nTTpngGPIloW7OZq/I0eOaP/7xIkTOmcQFBYWYuvWrabdX92Avn37aguVvn37lvt9StmfQy0aNGigN1HwwoULeOWVV/Dll19KSmXeqvPZ3aTFQPPmzXHmzBksXboUzs7OyM7ORv/+/TmGXI2GDRsGFxcXk/7Mkt0cNRoNZsyYYXA3x9atW5s0E1WP1q1bQ6PRQKPRICgoSO9zBwcHfPrppxKS/aP0dsTcmrh6ZWRkYOXKlSwGVMikxUDJGHJ4eLjBzziGXDW5ubk4cuQIrl69qneTK+nu/Pzzz02e69ChQwCKq9ijR4/q7ebYqlUrhIWFmTwXGV9qaiqEEPD398eff/4Jd3d37We2trbw8PCAtbW1xIREVBkmLQb8/PzKHUP28/NjF10VbN26FcOHD8f169f1PpPd3blz504Ayt/Nkf69kk2wlPzEXXbGe0UmTZpUjUmIlMukEwitrKxw5coVnacHoHiL3cDAQJNsuWguAgIC0LNnT7z33nuoV6+e7Dg6KrsZjVI2oqF/LzIyssLPhw8fbqIk+vz8/Cr1fRqNBikpKdWcxrwlJiaibdu2fLCrJtU5IdwkPQMcQza+K1euYOrUqYorBAB1bkZD/87kyZN1vi4oKEBOTg5sbW3h6OgotRhITU2V9rPNzf0K/Zs3b5omiIWqzjlgJikGOIZsfM8//zx27dqFhx56SHYUPea6myOV78aNG3rvnT17FuPGjcMbb7whIdH9lXSKyj4XRU3uV+jXqlVLauGnZrLngJl0mIBjyMaTk5ODgQMHwt3dHS1atICNjY3O5xz7JCWIj4/HsGHDtGvRlWDlypVYuHChdre3gIAAvP7669x9sBpcuHABDRo04CmG96GEOWAmKQY4hmx8K1euxNixY2Fvb486deroPN1w7JOU4vDhw+jSpYtJzmOvjPfeew8LFizAxIkTdXbOW7p0KaZMmYKZM2dKTmheqnOTHHOihDlgJikGRo4cWanvY/dy5Xl6emLSpEmYPn06q26SruzOfkIIXLp0CUuXLkWjRo3w22+/SUqmy93dHUuWLMELL7yg8/66deswceJEg09m9OBkn42iFi4uLjh06JDUYV+TzBlgI298+fn5GDx4MAsBUoSyO/tpNBq4u7sjKChI6mmkZRUUFKBdu3Z67z/66KO4d++ehEREypgDZtI5A2Q8U6ZMgbu7O9555x3ZUYi0rl27BgB6y4eVYuLEibCxscGCBQt03g8LC8Pdu3exbNkyScnME3sGKkcJc8BMuukQGU9hYSHmz5+Pbdu2oWXLlnp/PGVvdkTV5ebNmwgPD8f69eu1qwrc3NwwZMgQzJ49W+8kQ1MrWdoMFPdYrFixAjExMdrjYQ8ePIj09HTOgidp1q1bh5iYGNjb22PXrl16c8BMUQywZ0ClunXrVu5nGo2GR8aSSWRmZqJDhw64ePEihg4diqZNmwIoPrTou+++Q6NGjbB//364ublJy1jRtVIarxvj4wTCylHCHDAWA0T0wF5//XXExsbi999/15sFffnyZfTs2RPBwcFYuHChpIQkE4cJKqd27dr466+/pM4Z4OwzlUtKSsK2bdtw9+5dANV7xCVRWT/99BM+/vhjg8uhPD09MX/+fPz4448SklF1Cg0Nxe3bt/Xev3PnDkJDQ7VfnzhxQnt+BZXv5Zdfxvr166VmYM+ASmVkZGDQoEHYuXMnNBoNzp49C39/f4SGhsLNzU1RM7jJfNnZ2SE5ORkNGzY0+PmFCxfQuHFj5ObmmjhZ+eLj47Fhwwakp6cjPz9f5zPudVI51tbWBg+du379Ojw9Pbkyo4omTZqEyMhItGrVStocMPYMqNSUKVNgY2OD9PR0nbMeBg8ejK1bt0pMRpakbt26OHfuXLmfp6amonbt2qYLdB/ff/89OnbsiJMnT+LHH39EQUEBjh8/jh07dvBMjUq4desWsrKyIITA7du3cevWLe3rxo0biI6O1isQ6P6OHj2KNm3awMrKCseOHcOhQ4e0r8OHD5skA1cTqFRMTAy2bdum90QWEBCAtLQ0SanI0oSEhCA8PBzbt2/XOXMEAPLy8jBjxgw8/fTTktLpmzNnDhYuXIgJEybA2dkZixcvhp+fH1599VXUr19fdjzFc3V1hUajgUajwcMPP6z3uUajQUREhIRk6lZy7LtMLAZU6s6dOzo9AiUyMzNhZ2cnIRFZopkzZ6Jdu3YICAjAhAkT0KRJEwghcPLkSXz22WfIy8vD2rVrZcfUSk5OxjPPPAOg+JC0O3fuQKPRYMqUKQgKCmJDdh87d+6EEAJBQUGIiorS6fWxtbWFj48PGjRoIDGhuiUlJSE5ORldunSBg4MDhBAmO0iLxYBKPfnkk4iMjMSsWbMAFFfkRUVFmD9/fqWXUhH9Ww0bNsSBAwcwfvx4vP322zonAfbo0UO7HbFSuLm5aSe+eXl54dixY2jRogVu3ryJnJwcyemUr2vXrgCKh3+8vb154qORlDcHbNSoUSabA8ZiQKXmz5+P4OBgxMfHIz8/H2+++SaOHz+OzMxM7Nu3T3Y8siB+fn747bffcOPGDe1JgI0bN1bUXIESXbp0wfbt29GiRQsMHDgQkydPxo4dO7B9+3YEBwfLjqcaPj4+2Lt3L5YvX46UlBT88MMP8PLywtq1a+Hn54fOnTvLjqgqpeeAlezVARTPAZs6dSqLASpf8+bNcebMGSxduhTOzs7Izs5G//79MWHCBI59khRubm54/PHHZceo0NKlS7UrG8LDw2FjY4P9+/djwIABePfddyWnU4+oqCi89NJLGDp0KBISEpCXlwcAyMrKwpw5cxAdHS05obooYQ4YlxaqVHp6Oho1amSwmy49PR3e3t4SUhGRJWjTpg2mTJmC4cOH62wsdOjQIfTq1QuXL1+WHVFVnJ2dkZCQgICAAJ3fZ3x8PEJCQpCRkVHtGbi0UKX8/Py0h8KUlpGRAT8/PwmJiJTP2toaV69e1Xs/IyMD1tbWEhKp0+nTp9GlSxe992vVqoWbN2+aPpDKlcwBKyFjDhiHCVSqvFmm2dnZsLe3l5CISPnK6wjNy8vTWxpJ5fP09ERSUhJ8fX113o+Li+PWww9ACXPAWAyoTMkJbBqNBjNmzNBZXlhYWIiDBw+idevWktIRKdOSJUsA/HNqoZOTk/azwsJC7NmzB02aNJEVT3XGjBmDyZMn4+uvv4ZGo8Hff/+NAwcOICwsDDNmzJAdT3WUMAeMcwZUpqTLaPfu3ejQoYPO04ytrS18fX0RFhaGgIAAWRGJFKdk6CwtLQ0NGzbUGRIouW5mzpyJJ554QlZEVRFCYM6cOZg7d652SaadnR3CwsK0y52p8pQwB4zFgEqNHDkSS5YsgbOzs+woRKrRrVs3bNq0SeqRyuYkPz8fSUlJyM7ORmBgoE6PC1VeeWc9ZGRkwMPDA4WFhdWegcWAyvTv379S38cDV4jur7CwEEePHoWPjw8LBJLGysoKV65cgbu7u877aWlpCAwMxJ07d6o9A+cMqAwPUyF6cK+//jpatGiBUaNGobCwEF26dMGBAwfg6OiIX375BU899ZTsiIpV2QcRgA8jlaWkOWAsBlRm1apVsiMQqdYPP/yAYcOGAQC2bNmCc+fO4dSpU1i7di3Cw8O5e2cF+CBifIcOHQJQPAfj6NGjenPAWrVqhbCwMJNk4TABEVkMe3t7JCUloWHDhnjllVfg6OiIRYsWITU1Fa1atcKtW7dkRyQLpIQ5YOwZICKLUa9ePZw4cQL169fH1q1b8fnnnwMAcnJyuOlQFQQFBWHTpk1wdXXVef/WrVvo27cvduzYISeYypQeenn55ZfL/T5TDLuwGCAiizFy5EgMGjQI9evXh0ajQffu3QEABw8e5D4DVbBr1y7k5+frvZ+bm4u9e/dKSKROShp6YTFARBbjgw8+QPPmzXH+/HkMHDgQdnZ2AIqXdk2fPl1yOuU7cuSI9r9PnDihcwZBYWEhtm7dCi8vLxnRVElJc8A4Z4CIiCrFyspKuzGOoabDwcEBn376KUJDQ00djf4lHlRERGavd+/eyMrK0n49b948nQN1MjIyEBgYKCGZuqSmpiI5ORlCCPz5559ITU3Vvi5evIhbt26xEFAp9gwQkdkru8Obi4sLDh8+rD1U58qVK2jQoIFJdnojUiLOGSAis1f2mYfPQP9O6eN2DRk+fLiJkpCxsBggIqIqmTx5ss7XBQUFyMnJga2tLRwdHVkMqBDnDBCR2dNoNHonwhk6IY4q58aNGzqv7OxsnD59Gp07d8a6detkx6MHwDkDRGT2rKys0KtXL+1Swi1btiAoKAg1a9YEAOTl5WHr1q2cM/AvxcfHY9iwYTh16pTsKFRFHCYgIrNXdne3kvMJSmPX9r9Xo0YN/P3337Jj0ANgzwARURkXLlxAgwYNYGXFkVRDNm/erPO1EAKXLl3C0qVL0ahRI/z222+SktGDYjFARFRG2aWHpKtskaTRaODu7o6goCB88sknqF+/vqRk9KA4TEBEVAafkSpWVFQEALh27RoAwN3dXWYcMgL2gRERUaXdvHkTEyZMQN26deHp6QlPT0/UrVsXr732ms6ujqQu7BkgIqJKyczMRIcOHXDx4kUMHToUTZs2BVB8aNHq1asRGxuL/fv3w83NTXJSqioWA0REVCkzZ86Era0tkpOTUa9ePb3PevbsiZkzZ2LhwoWSEtKD4jABEVEZ3JDIsJ9++gkff/yxXiEAAJ6enpg/fz5+/PFHCcno32IxQERUBicQGnbp0iU0a9as3M+bN2+Oy5cvmzARGQuLASKyGKGhobh9+7be+3fu3NE5evfEiRPw8fExZTRVqFu3Ls6dO1fu56mpqahdu7bpApHRcJ8BIrIYZY8yLnH9+nV4enri3r17kpKpQ2hoKJKTk7F9+3bY2trqfJaXl4eQkBD4+/vj66+/lpSQHhQnEBKR2bt16xaEEBBC4Pbt27C3t9d+VlhYiOjoaL0CgfTNnDkT7dq1Q0BAACZMmIAmTZpACIGTJ0/is88+Q15eHtauXSs7Jj0A9gwQkdmzsrKqcFKgRqNBREQEwsPDTZhKnVJTUzF+/HjExMRo51ZoNBr06NEDS5cuRePGjSUnpAfBYoCIzN7u3bshhEBQUBCioqJ0xrVtbW3h4+ODBg0aSEyoPjdu3MDZs2cBAI0bN+ZcAZVjMUBEFiMtLQ3e3t5cOkhUBlcTEJHF8PHxQVxcHIYNG4aOHTvi4sWLAIC1a9ciLi5OcjoieVgMEJHFiIqKQkhICBwcHJCQkIC8vDwAQFZWFubMmSM5HZE8LAaIyGLMnj0bX3zxBb766ivY2Nho3+/UqRMSEhIkJiOSi8UAEVmM06dPo0uXLnrv16pViyfukUVjMUBEFsPT0xNJSUl678fFxcHf319CIiJlYDFARBZjzJgxmDx5Mg4ePAiNRoO///4b3377LcLCwjBu3DjZ8Yik4Q6ERGQxpk+fjqKiIgQHByMnJwddunSBnZ0dwsLCMHHiRNnxiKThPgNEZHHy8/ORlJSE7OxsBAYGwsnJSXYkIqlYDBAREVk4DhMQkVnr379/pb9306ZN1ZiESLlYDBCRWatVq5bsCESKx2ECIiIiC8elhURkMYKCggxuLnTr1i0EBQWZPhCRQrBngIgshpWVFS5fvgwPDw+d969evQovLy8UFBRISkYkF+cMEJHZO3LkiPa/T5w4gcuXL2u/LiwsxNatW+Hl5SUjGpEisGeAiMyelZUVNBoNAMDQLc/BwQGffvopQkNDTR2NSBFYDBCR2UtLS4MQAv7+/vjzzz/h7u6u/czW1hYeHh6wtraWmJBILhYDREREFo5zBojIYkRGRlb4+fDhw02UhEhZ2DNARBbDzc1N5+uCggLk5OTA1tYWjo6OyMzMlJSMSC7uM0BEFuPGjRs6r+zsbJw+fRqdO3fGunXrZMcjkoY9A0Rk8eLj4zFs2DCcOnVKdhQiKdgzQEQWr0aNGvj7779lxyCShhMIichibN68WedrIQQuXbqEpUuXolOnTpJSEcnHYQIishhWVrqdoRqNBu7u7ggKCsInn3yC+vXrS0pGJBeLASKyONeuXQMAnc2HiCwZ5wwQkUW4efMmJkyYgLp168LT0xOenp6oW7cuXnvtNYMnGRJZEvYMEJHZy8zMRIcOHXDx4kUMHToUTZs2BVB8aNF3332HRo0aYf/+/Xr7EBBZChYDRGT2Xn/9dcTGxuL3339HvXr1dD67fPkyevbsieDgYCxcuFBSQiK5WAwQkdnz9fXF8uXLERISYvDzrVu3YuzYsTh37pxpgxEpBOcMEJHZu3TpEpo1a1bu582bN8fly5dNmIhIWVgMEJHZq1u3boVP/ampqahdu7bpAhEpDIsBIjJ7ISEhCA8PR35+vt5neXl5mDFjBp5++mkJyYiUgXMGiMjsXbhwAe3atYOdnR0mTJiAJk2aQAiBkydP4rPPPkNeXh7i4+PRqFEj2VGJpGAxQEQWITU1FePHj0dMTAxKbnsajQY9evTA0qVL0bhxY8kJieRhMUBEFuXGjRs4e/YsAKBx48acK0AEFgNEREQWjxMIiYiILByLASIiIgvHYoCIiMjCsRggIiKycCwGiIiILByLASIiIgvHYoCIiMjCsRggIiKycP8HANelr7Xb2lsAAAAASUVORK5CYII=" id="337" name="Google Shape;337;p22"/>
          <p:cNvSpPr/>
          <p:nvPr/>
        </p:nvSpPr>
        <p:spPr>
          <a:xfrm>
            <a:off x="155575" y="-136525"/>
            <a:ext cx="296863" cy="296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338" name="Google Shape;338;p22"/>
          <p:cNvSpPr txBox="1"/>
          <p:nvPr/>
        </p:nvSpPr>
        <p:spPr>
          <a:xfrm>
            <a:off x="584200" y="4693920"/>
            <a:ext cx="10998200" cy="1173480"/>
          </a:xfrm>
          <a:prstGeom prst="rect">
            <a:avLst/>
          </a:prstGeom>
          <a:noFill/>
          <a:ln>
            <a:noFill/>
          </a:ln>
        </p:spPr>
        <p:txBody>
          <a:bodyPr anchorCtr="0" anchor="t" bIns="45700" lIns="182875" spcFirstLastPara="1" rIns="91425" wrap="square" tIns="91425">
            <a:normAutofit/>
          </a:bodyPr>
          <a:lstStyle/>
          <a:p>
            <a:pPr indent="-173735" lvl="0" marL="265176" marR="0" rtl="0" algn="l">
              <a:spcBef>
                <a:spcPts val="0"/>
              </a:spcBef>
              <a:spcAft>
                <a:spcPts val="0"/>
              </a:spcAft>
              <a:buClr>
                <a:schemeClr val="accent1"/>
              </a:buClr>
              <a:buSzPts val="1440"/>
              <a:buFont typeface="Noto Sans Symbols"/>
              <a:buNone/>
            </a:pPr>
            <a:r>
              <a:t/>
            </a:r>
            <a:endParaRPr b="0" i="0" sz="1800" u="none" cap="none" strike="noStrike">
              <a:solidFill>
                <a:schemeClr val="dk1"/>
              </a:solidFill>
              <a:latin typeface="Arial"/>
              <a:ea typeface="Arial"/>
              <a:cs typeface="Arial"/>
              <a:sym typeface="Arial"/>
            </a:endParaRPr>
          </a:p>
        </p:txBody>
      </p:sp>
      <p:pic>
        <p:nvPicPr>
          <p:cNvPr id="339" name="Google Shape;339;p22"/>
          <p:cNvPicPr preferRelativeResize="0"/>
          <p:nvPr/>
        </p:nvPicPr>
        <p:blipFill rotWithShape="1">
          <a:blip r:embed="rId3">
            <a:alphaModFix/>
          </a:blip>
          <a:srcRect b="7315" l="18666" r="13916" t="21777"/>
          <a:stretch/>
        </p:blipFill>
        <p:spPr>
          <a:xfrm>
            <a:off x="763345" y="642369"/>
            <a:ext cx="8873714" cy="4051551"/>
          </a:xfrm>
          <a:prstGeom prst="rect">
            <a:avLst/>
          </a:prstGeom>
          <a:noFill/>
          <a:ln>
            <a:noFill/>
          </a:ln>
        </p:spPr>
      </p:pic>
      <p:sp>
        <p:nvSpPr>
          <p:cNvPr id="340" name="Google Shape;340;p22"/>
          <p:cNvSpPr txBox="1"/>
          <p:nvPr/>
        </p:nvSpPr>
        <p:spPr>
          <a:xfrm>
            <a:off x="624332" y="4693920"/>
            <a:ext cx="10668000" cy="1289182"/>
          </a:xfrm>
          <a:prstGeom prst="rect">
            <a:avLst/>
          </a:prstGeom>
          <a:noFill/>
          <a:ln>
            <a:noFill/>
          </a:ln>
        </p:spPr>
        <p:txBody>
          <a:bodyPr anchorCtr="0" anchor="t" bIns="45700" lIns="182875" spcFirstLastPara="1" rIns="91425" wrap="square" tIns="91425">
            <a:normAutofit/>
          </a:bodyPr>
          <a:lstStyle/>
          <a:p>
            <a:pPr indent="-285750" lvl="0" marL="285750" marR="0" rtl="0" algn="l">
              <a:spcBef>
                <a:spcPts val="0"/>
              </a:spcBef>
              <a:spcAft>
                <a:spcPts val="0"/>
              </a:spcAft>
              <a:buClr>
                <a:schemeClr val="accent1"/>
              </a:buClr>
              <a:buSzPts val="1440"/>
              <a:buFont typeface="Arial"/>
              <a:buChar char="•"/>
            </a:pPr>
            <a:r>
              <a:rPr lang="en-US" sz="1800">
                <a:solidFill>
                  <a:srgbClr val="FF0000"/>
                </a:solidFill>
                <a:latin typeface="Arial"/>
                <a:ea typeface="Arial"/>
                <a:cs typeface="Arial"/>
                <a:sym typeface="Arial"/>
              </a:rPr>
              <a:t>Correlation in between independent variables is less so no multicollinearity</a:t>
            </a:r>
            <a:endParaRPr/>
          </a:p>
          <a:p>
            <a:pPr indent="0" lvl="0" marL="0" marR="0" rtl="0" algn="l">
              <a:spcBef>
                <a:spcPts val="250"/>
              </a:spcBef>
              <a:spcAft>
                <a:spcPts val="0"/>
              </a:spcAft>
              <a:buNone/>
            </a:pPr>
            <a:r>
              <a:rPr lang="en-US" sz="1800">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3"/>
          <p:cNvSpPr txBox="1"/>
          <p:nvPr>
            <p:ph type="title"/>
          </p:nvPr>
        </p:nvSpPr>
        <p:spPr>
          <a:xfrm>
            <a:off x="699246" y="457200"/>
            <a:ext cx="8068235" cy="739588"/>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14425D"/>
              </a:buClr>
              <a:buSzPts val="3600"/>
              <a:buFont typeface="Verdana"/>
              <a:buNone/>
            </a:pPr>
            <a:r>
              <a:rPr lang="en-US">
                <a:solidFill>
                  <a:srgbClr val="14425D"/>
                </a:solidFill>
              </a:rPr>
              <a:t>Result Table:</a:t>
            </a:r>
            <a:endParaRPr>
              <a:solidFill>
                <a:srgbClr val="14425D"/>
              </a:solidFill>
            </a:endParaRPr>
          </a:p>
        </p:txBody>
      </p:sp>
      <p:graphicFrame>
        <p:nvGraphicFramePr>
          <p:cNvPr id="346" name="Google Shape;346;p23"/>
          <p:cNvGraphicFramePr/>
          <p:nvPr/>
        </p:nvGraphicFramePr>
        <p:xfrm>
          <a:off x="1122363" y="1449388"/>
          <a:ext cx="3000000" cy="3000000"/>
        </p:xfrm>
        <a:graphic>
          <a:graphicData uri="http://schemas.openxmlformats.org/drawingml/2006/table">
            <a:tbl>
              <a:tblPr bandRow="1" firstRow="1">
                <a:noFill/>
                <a:tableStyleId>{AF414483-723C-4E53-A4EF-A974C30FF4BC}</a:tableStyleId>
              </a:tblPr>
              <a:tblGrid>
                <a:gridCol w="1001325"/>
                <a:gridCol w="3472250"/>
                <a:gridCol w="2236775"/>
              </a:tblGrid>
              <a:tr h="228600">
                <a:tc>
                  <a:txBody>
                    <a:bodyPr/>
                    <a:lstStyle/>
                    <a:p>
                      <a:pPr indent="0" lvl="0" marL="0" marR="0" rtl="0" algn="ctr">
                        <a:spcBef>
                          <a:spcPts val="0"/>
                        </a:spcBef>
                        <a:spcAft>
                          <a:spcPts val="0"/>
                        </a:spcAft>
                        <a:buNone/>
                      </a:pPr>
                      <a:r>
                        <a:rPr lang="en-US" sz="1800" u="none" cap="none" strike="noStrike">
                          <a:solidFill>
                            <a:schemeClr val="dk1"/>
                          </a:solidFill>
                        </a:rPr>
                        <a:t>S.No.</a:t>
                      </a:r>
                      <a:endParaRPr sz="1800" u="none" cap="none" strike="noStrike">
                        <a:solidFill>
                          <a:schemeClr val="dk1"/>
                        </a:solidFill>
                      </a:endParaRPr>
                    </a:p>
                  </a:txBody>
                  <a:tcPr marT="45725" marB="45725" marR="91450" marL="91450"/>
                </a:tc>
                <a:tc>
                  <a:txBody>
                    <a:bodyPr/>
                    <a:lstStyle/>
                    <a:p>
                      <a:pPr indent="0" lvl="0" marL="0" marR="0" rtl="0" algn="ctr">
                        <a:spcBef>
                          <a:spcPts val="0"/>
                        </a:spcBef>
                        <a:spcAft>
                          <a:spcPts val="0"/>
                        </a:spcAft>
                        <a:buNone/>
                      </a:pPr>
                      <a:r>
                        <a:rPr lang="en-US" sz="1800" u="none" cap="none" strike="noStrike">
                          <a:solidFill>
                            <a:schemeClr val="dk1"/>
                          </a:solidFill>
                        </a:rPr>
                        <a:t>Model</a:t>
                      </a:r>
                      <a:endParaRPr sz="1800" u="none" cap="none" strike="noStrike">
                        <a:solidFill>
                          <a:schemeClr val="dk1"/>
                        </a:solidFill>
                      </a:endParaRPr>
                    </a:p>
                  </a:txBody>
                  <a:tcPr marT="45725" marB="45725" marR="91450" marL="91450"/>
                </a:tc>
                <a:tc>
                  <a:txBody>
                    <a:bodyPr/>
                    <a:lstStyle/>
                    <a:p>
                      <a:pPr indent="0" lvl="0" marL="0" marR="0" rtl="0" algn="ctr">
                        <a:spcBef>
                          <a:spcPts val="0"/>
                        </a:spcBef>
                        <a:spcAft>
                          <a:spcPts val="0"/>
                        </a:spcAft>
                        <a:buNone/>
                      </a:pPr>
                      <a:r>
                        <a:rPr lang="en-US" sz="1800" u="none" cap="none" strike="noStrike">
                          <a:solidFill>
                            <a:schemeClr val="dk1"/>
                          </a:solidFill>
                        </a:rPr>
                        <a:t>Accuracy</a:t>
                      </a:r>
                      <a:endParaRPr sz="1800" u="none" cap="none" strike="noStrike">
                        <a:solidFill>
                          <a:schemeClr val="dk1"/>
                        </a:solidFill>
                      </a:endParaRPr>
                    </a:p>
                  </a:txBody>
                  <a:tcPr marT="45725" marB="45725" marR="91450" marL="91450"/>
                </a:tc>
              </a:tr>
              <a:tr h="370850">
                <a:tc>
                  <a:txBody>
                    <a:bodyPr/>
                    <a:lstStyle/>
                    <a:p>
                      <a:pPr indent="0" lvl="0" marL="0" marR="0" rtl="0" algn="ctr">
                        <a:spcBef>
                          <a:spcPts val="0"/>
                        </a:spcBef>
                        <a:spcAft>
                          <a:spcPts val="0"/>
                        </a:spcAft>
                        <a:buNone/>
                      </a:pPr>
                      <a:r>
                        <a:rPr lang="en-US" sz="1800" u="none" cap="none" strike="noStrike">
                          <a:solidFill>
                            <a:schemeClr val="dk1"/>
                          </a:solidFill>
                        </a:rPr>
                        <a:t>1</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Logistic  Regression</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Verdana"/>
                        <a:buNone/>
                      </a:pPr>
                      <a:r>
                        <a:rPr lang="en-US" sz="1800" u="none" cap="none" strike="noStrike"/>
                        <a:t>0.9526484751203852</a:t>
                      </a:r>
                      <a:endParaRPr sz="1800" u="none" cap="none" strike="noStrike">
                        <a:solidFill>
                          <a:schemeClr val="dk1"/>
                        </a:solidFill>
                      </a:endParaRPr>
                    </a:p>
                  </a:txBody>
                  <a:tcPr marT="45725" marB="45725" marR="91450" marL="91450" anchor="ctr"/>
                </a:tc>
              </a:tr>
              <a:tr h="370850">
                <a:tc>
                  <a:txBody>
                    <a:bodyPr/>
                    <a:lstStyle/>
                    <a:p>
                      <a:pPr indent="0" lvl="0" marL="0" marR="0" rtl="0" algn="ctr">
                        <a:spcBef>
                          <a:spcPts val="0"/>
                        </a:spcBef>
                        <a:spcAft>
                          <a:spcPts val="0"/>
                        </a:spcAft>
                        <a:buNone/>
                      </a:pPr>
                      <a:r>
                        <a:rPr lang="en-US" sz="1800" u="none" cap="none" strike="noStrike">
                          <a:solidFill>
                            <a:schemeClr val="dk1"/>
                          </a:solidFill>
                        </a:rPr>
                        <a:t>2</a:t>
                      </a:r>
                      <a:endParaRPr sz="1800" u="none" cap="none" strike="noStrike">
                        <a:solidFill>
                          <a:schemeClr val="dk1"/>
                        </a:solidFill>
                      </a:endParaRPr>
                    </a:p>
                  </a:txBody>
                  <a:tcPr marT="45725" marB="45725" marR="91450" marL="91450"/>
                </a:tc>
                <a:tc>
                  <a:txBody>
                    <a:bodyPr/>
                    <a:lstStyle/>
                    <a:p>
                      <a:pPr indent="0" lvl="0" marL="0" marR="0" rtl="0" algn="ctr">
                        <a:spcBef>
                          <a:spcPts val="0"/>
                        </a:spcBef>
                        <a:spcAft>
                          <a:spcPts val="0"/>
                        </a:spcAft>
                        <a:buNone/>
                      </a:pPr>
                      <a:r>
                        <a:rPr lang="en-US" sz="1800" u="none" cap="none" strike="noStrike"/>
                        <a:t>KNNeighbors</a:t>
                      </a:r>
                      <a:endParaRPr sz="1800" u="none" cap="none" strike="noStrike">
                        <a:solidFill>
                          <a:schemeClr val="dk1"/>
                        </a:solidFill>
                      </a:endParaRPr>
                    </a:p>
                  </a:txBody>
                  <a:tcPr marT="45725" marB="45725" marR="91450" marL="91450"/>
                </a:tc>
                <a:tc>
                  <a:txBody>
                    <a:bodyPr/>
                    <a:lstStyle/>
                    <a:p>
                      <a:pPr indent="0" lvl="0" marL="0" marR="0" rtl="0" algn="ctr">
                        <a:spcBef>
                          <a:spcPts val="0"/>
                        </a:spcBef>
                        <a:spcAft>
                          <a:spcPts val="0"/>
                        </a:spcAft>
                        <a:buNone/>
                      </a:pPr>
                      <a:r>
                        <a:rPr lang="en-US" sz="1800" u="none" cap="none" strike="noStrike"/>
                        <a:t>0.9446227929373997</a:t>
                      </a:r>
                      <a:endParaRPr sz="1800" u="none" cap="none" strike="noStrike">
                        <a:solidFill>
                          <a:schemeClr val="dk1"/>
                        </a:solidFill>
                      </a:endParaRPr>
                    </a:p>
                  </a:txBody>
                  <a:tcPr marT="45725" marB="45725" marR="91450" marL="91450"/>
                </a:tc>
              </a:tr>
              <a:tr h="370850">
                <a:tc>
                  <a:txBody>
                    <a:bodyPr/>
                    <a:lstStyle/>
                    <a:p>
                      <a:pPr indent="0" lvl="0" marL="0" marR="0" rtl="0" algn="ctr">
                        <a:spcBef>
                          <a:spcPts val="0"/>
                        </a:spcBef>
                        <a:spcAft>
                          <a:spcPts val="0"/>
                        </a:spcAft>
                        <a:buNone/>
                      </a:pPr>
                      <a:r>
                        <a:rPr lang="en-US" sz="1800" u="none" cap="none" strike="noStrike">
                          <a:solidFill>
                            <a:schemeClr val="dk1"/>
                          </a:solidFill>
                        </a:rPr>
                        <a:t>3</a:t>
                      </a:r>
                      <a:endParaRPr sz="1800" u="none" cap="none" strike="noStrike">
                        <a:solidFill>
                          <a:schemeClr val="dk1"/>
                        </a:solidFill>
                      </a:endParaRPr>
                    </a:p>
                  </a:txBody>
                  <a:tcPr marT="45725" marB="45725" marR="91450" marL="91450"/>
                </a:tc>
                <a:tc>
                  <a:txBody>
                    <a:bodyPr/>
                    <a:lstStyle/>
                    <a:p>
                      <a:pPr indent="0" lvl="0" marL="0" marR="0" rtl="0" algn="ctr">
                        <a:spcBef>
                          <a:spcPts val="0"/>
                        </a:spcBef>
                        <a:spcAft>
                          <a:spcPts val="0"/>
                        </a:spcAft>
                        <a:buNone/>
                      </a:pPr>
                      <a:r>
                        <a:rPr lang="en-US" sz="1800" u="none" cap="none" strike="noStrike"/>
                        <a:t>Decision Tree</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0.9012841091492777</a:t>
                      </a:r>
                      <a:endParaRPr sz="1800" u="none" cap="none" strike="noStrike">
                        <a:solidFill>
                          <a:schemeClr val="dk1"/>
                        </a:solidFill>
                      </a:endParaRPr>
                    </a:p>
                  </a:txBody>
                  <a:tcPr marT="45725" marB="45725" marR="91450" marL="91450"/>
                </a:tc>
              </a:tr>
              <a:tr h="370850">
                <a:tc>
                  <a:txBody>
                    <a:bodyPr/>
                    <a:lstStyle/>
                    <a:p>
                      <a:pPr indent="0" lvl="0" marL="0" marR="0" rtl="0" algn="ctr">
                        <a:spcBef>
                          <a:spcPts val="0"/>
                        </a:spcBef>
                        <a:spcAft>
                          <a:spcPts val="0"/>
                        </a:spcAft>
                        <a:buNone/>
                      </a:pPr>
                      <a:r>
                        <a:rPr lang="en-US" sz="1800" u="none" cap="none" strike="noStrike">
                          <a:solidFill>
                            <a:schemeClr val="dk1"/>
                          </a:solidFill>
                        </a:rPr>
                        <a:t>4</a:t>
                      </a:r>
                      <a:endParaRPr sz="1800" u="none" cap="none" strike="noStrike">
                        <a:solidFill>
                          <a:schemeClr val="dk1"/>
                        </a:solidFill>
                      </a:endParaRPr>
                    </a:p>
                  </a:txBody>
                  <a:tcPr marT="45725" marB="45725" marR="91450" marL="91450"/>
                </a:tc>
                <a:tc>
                  <a:txBody>
                    <a:bodyPr/>
                    <a:lstStyle/>
                    <a:p>
                      <a:pPr indent="0" lvl="0" marL="0" marR="0" rtl="0" algn="ctr">
                        <a:spcBef>
                          <a:spcPts val="0"/>
                        </a:spcBef>
                        <a:spcAft>
                          <a:spcPts val="0"/>
                        </a:spcAft>
                        <a:buNone/>
                      </a:pPr>
                      <a:r>
                        <a:rPr lang="en-US" sz="1800" u="none" cap="none" strike="noStrike"/>
                        <a:t>Random Forest</a:t>
                      </a:r>
                      <a:endParaRPr sz="1800" u="none" cap="none" strike="noStrike">
                        <a:solidFill>
                          <a:schemeClr val="dk1"/>
                        </a:solidFill>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0.9468405215646941</a:t>
                      </a:r>
                      <a:endParaRPr sz="1800" u="none" cap="none" strike="noStrike">
                        <a:solidFill>
                          <a:schemeClr val="dk1"/>
                        </a:solidFill>
                      </a:endParaRPr>
                    </a:p>
                  </a:txBody>
                  <a:tcPr marT="45725" marB="45725" marR="91450" marL="91450"/>
                </a:tc>
              </a:tr>
              <a:tr h="370850">
                <a:tc>
                  <a:txBody>
                    <a:bodyPr/>
                    <a:lstStyle/>
                    <a:p>
                      <a:pPr indent="0" lvl="0" marL="0" marR="0" rtl="0" algn="ctr">
                        <a:spcBef>
                          <a:spcPts val="0"/>
                        </a:spcBef>
                        <a:spcAft>
                          <a:spcPts val="0"/>
                        </a:spcAft>
                        <a:buNone/>
                      </a:pPr>
                      <a:r>
                        <a:rPr lang="en-US" sz="1800" u="none" cap="none" strike="noStrike">
                          <a:solidFill>
                            <a:schemeClr val="dk1"/>
                          </a:solidFill>
                        </a:rPr>
                        <a:t>5</a:t>
                      </a:r>
                      <a:endParaRPr sz="1800" u="none" cap="none" strike="noStrike">
                        <a:solidFill>
                          <a:schemeClr val="dk1"/>
                        </a:solidFill>
                      </a:endParaRPr>
                    </a:p>
                  </a:txBody>
                  <a:tcPr marT="45725" marB="45725" marR="91450" marL="91450"/>
                </a:tc>
                <a:tc>
                  <a:txBody>
                    <a:bodyPr/>
                    <a:lstStyle/>
                    <a:p>
                      <a:pPr indent="0" lvl="0" marL="0" marR="0" rtl="0" algn="ctr">
                        <a:spcBef>
                          <a:spcPts val="0"/>
                        </a:spcBef>
                        <a:spcAft>
                          <a:spcPts val="0"/>
                        </a:spcAft>
                        <a:buNone/>
                      </a:pPr>
                      <a:r>
                        <a:rPr lang="en-US" sz="1800" u="none" cap="none" strike="noStrike">
                          <a:solidFill>
                            <a:schemeClr val="dk1"/>
                          </a:solidFill>
                        </a:rPr>
                        <a:t>Navi bayes</a:t>
                      </a:r>
                      <a:endParaRPr sz="1800" u="none" cap="none" strike="noStrike">
                        <a:solidFill>
                          <a:schemeClr val="dk1"/>
                        </a:solidFill>
                      </a:endParaRPr>
                    </a:p>
                  </a:txBody>
                  <a:tcPr marT="45725" marB="45725" marR="91450" marL="91450"/>
                </a:tc>
                <a:tc>
                  <a:txBody>
                    <a:bodyPr/>
                    <a:lstStyle/>
                    <a:p>
                      <a:pPr indent="0" lvl="0" marL="0" marR="0" rtl="0" algn="ctr">
                        <a:spcBef>
                          <a:spcPts val="0"/>
                        </a:spcBef>
                        <a:spcAft>
                          <a:spcPts val="0"/>
                        </a:spcAft>
                        <a:buNone/>
                      </a:pPr>
                      <a:r>
                        <a:rPr lang="en-US" sz="1800" u="none" cap="none" strike="noStrike"/>
                        <a:t>0.912841091492777</a:t>
                      </a:r>
                      <a:endParaRPr sz="1800" u="none" cap="none" strike="noStrike">
                        <a:solidFill>
                          <a:schemeClr val="dk1"/>
                        </a:solidFill>
                      </a:endParaRPr>
                    </a:p>
                  </a:txBody>
                  <a:tcPr marT="45725" marB="45725" marR="91450" marL="91450"/>
                </a:tc>
              </a:tr>
              <a:tr h="370850">
                <a:tc>
                  <a:txBody>
                    <a:bodyPr/>
                    <a:lstStyle/>
                    <a:p>
                      <a:pPr indent="0" lvl="0" marL="0" marR="0" rtl="0" algn="ctr">
                        <a:spcBef>
                          <a:spcPts val="0"/>
                        </a:spcBef>
                        <a:spcAft>
                          <a:spcPts val="0"/>
                        </a:spcAft>
                        <a:buNone/>
                      </a:pPr>
                      <a:r>
                        <a:rPr lang="en-US" sz="1800" u="none" cap="none" strike="noStrike">
                          <a:solidFill>
                            <a:schemeClr val="dk1"/>
                          </a:solidFill>
                        </a:rPr>
                        <a:t>6</a:t>
                      </a:r>
                      <a:endParaRPr sz="1800" u="none" cap="none" strike="noStrike">
                        <a:solidFill>
                          <a:schemeClr val="dk1"/>
                        </a:solidFill>
                      </a:endParaRPr>
                    </a:p>
                  </a:txBody>
                  <a:tcPr marT="45725" marB="45725" marR="91450" marL="91450"/>
                </a:tc>
                <a:tc>
                  <a:txBody>
                    <a:bodyPr/>
                    <a:lstStyle/>
                    <a:p>
                      <a:pPr indent="0" lvl="0" marL="0" marR="0" rtl="0" algn="ctr">
                        <a:spcBef>
                          <a:spcPts val="0"/>
                        </a:spcBef>
                        <a:spcAft>
                          <a:spcPts val="0"/>
                        </a:spcAft>
                        <a:buNone/>
                      </a:pPr>
                      <a:r>
                        <a:rPr lang="en-US" sz="1800" u="none" cap="none" strike="noStrike">
                          <a:solidFill>
                            <a:schemeClr val="dk1"/>
                          </a:solidFill>
                        </a:rPr>
                        <a:t>Support vector machine</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0.9526484751203852</a:t>
                      </a:r>
                      <a:endParaRPr sz="1800" u="none" cap="none" strike="noStrike">
                        <a:solidFill>
                          <a:schemeClr val="dk1"/>
                        </a:solidFill>
                      </a:endParaRPr>
                    </a:p>
                  </a:txBody>
                  <a:tcPr marT="45725" marB="45725" marR="91450" marL="91450"/>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4"/>
          <p:cNvSpPr txBox="1"/>
          <p:nvPr>
            <p:ph type="title"/>
          </p:nvPr>
        </p:nvSpPr>
        <p:spPr>
          <a:xfrm>
            <a:off x="744070" y="577401"/>
            <a:ext cx="10515600" cy="532686"/>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14425D"/>
              </a:buClr>
              <a:buSzPct val="90000"/>
              <a:buFont typeface="Verdana"/>
              <a:buNone/>
            </a:pPr>
            <a:r>
              <a:rPr lang="en-US">
                <a:solidFill>
                  <a:srgbClr val="14425D"/>
                </a:solidFill>
              </a:rPr>
              <a:t>Conclusion:</a:t>
            </a:r>
            <a:endParaRPr>
              <a:solidFill>
                <a:srgbClr val="14425D"/>
              </a:solidFill>
            </a:endParaRPr>
          </a:p>
        </p:txBody>
      </p:sp>
      <p:graphicFrame>
        <p:nvGraphicFramePr>
          <p:cNvPr id="352" name="Google Shape;352;p24"/>
          <p:cNvGraphicFramePr/>
          <p:nvPr/>
        </p:nvGraphicFramePr>
        <p:xfrm>
          <a:off x="1194345" y="1862878"/>
          <a:ext cx="9145632" cy="3132244"/>
        </p:xfrm>
        <a:graphic>
          <a:graphicData uri="http://schemas.openxmlformats.org/drawingml/2006/chart">
            <c:chart r:id="rId3"/>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5"/>
          <p:cNvSpPr txBox="1"/>
          <p:nvPr>
            <p:ph type="title"/>
          </p:nvPr>
        </p:nvSpPr>
        <p:spPr>
          <a:xfrm>
            <a:off x="670560" y="4983480"/>
            <a:ext cx="10911840" cy="105156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8C3C"/>
              </a:buClr>
              <a:buSzPts val="3600"/>
              <a:buFont typeface="Verdana"/>
              <a:buNone/>
            </a:pPr>
            <a:r>
              <a:t/>
            </a:r>
            <a:endParaRPr/>
          </a:p>
        </p:txBody>
      </p:sp>
      <p:sp>
        <p:nvSpPr>
          <p:cNvPr id="358" name="Google Shape;358;p25"/>
          <p:cNvSpPr txBox="1"/>
          <p:nvPr>
            <p:ph idx="1" type="body"/>
          </p:nvPr>
        </p:nvSpPr>
        <p:spPr>
          <a:xfrm>
            <a:off x="670560" y="530352"/>
            <a:ext cx="10911840" cy="4187952"/>
          </a:xfrm>
          <a:prstGeom prst="rect">
            <a:avLst/>
          </a:prstGeom>
          <a:noFill/>
          <a:ln>
            <a:noFill/>
          </a:ln>
        </p:spPr>
        <p:txBody>
          <a:bodyPr anchorCtr="0" anchor="t" bIns="45700" lIns="182875" spcFirstLastPara="1" rIns="91425" wrap="square" tIns="91425">
            <a:normAutofit/>
          </a:bodyPr>
          <a:lstStyle/>
          <a:p>
            <a:pPr indent="-122935" lvl="0" marL="265176" rtl="0" algn="l">
              <a:spcBef>
                <a:spcPts val="0"/>
              </a:spcBef>
              <a:spcAft>
                <a:spcPts val="1600"/>
              </a:spcAft>
              <a:buSzPts val="224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3"/>
          <p:cNvSpPr txBox="1"/>
          <p:nvPr>
            <p:ph type="title"/>
          </p:nvPr>
        </p:nvSpPr>
        <p:spPr>
          <a:xfrm>
            <a:off x="960120" y="317814"/>
            <a:ext cx="10268712" cy="952186"/>
          </a:xfrm>
          <a:prstGeom prst="rect">
            <a:avLst/>
          </a:prstGeom>
          <a:noFill/>
          <a:ln>
            <a:noFill/>
          </a:ln>
        </p:spPr>
        <p:txBody>
          <a:bodyPr anchorCtr="0" anchor="b" bIns="45700" lIns="91425" spcFirstLastPara="1" rIns="91425" wrap="square" tIns="45700">
            <a:normAutofit/>
          </a:bodyPr>
          <a:lstStyle/>
          <a:p>
            <a:pPr indent="-228600" lvl="0" marL="0" rtl="0" algn="l">
              <a:spcBef>
                <a:spcPts val="0"/>
              </a:spcBef>
              <a:spcAft>
                <a:spcPts val="0"/>
              </a:spcAft>
              <a:buClr>
                <a:srgbClr val="14425D"/>
              </a:buClr>
              <a:buSzPts val="3600"/>
              <a:buFont typeface="Noto Sans Symbols"/>
              <a:buChar char="⮚"/>
            </a:pPr>
            <a:r>
              <a:rPr lang="en-US">
                <a:solidFill>
                  <a:srgbClr val="14425D"/>
                </a:solidFill>
              </a:rPr>
              <a:t>Objective </a:t>
            </a:r>
            <a:endParaRPr/>
          </a:p>
        </p:txBody>
      </p:sp>
      <p:sp>
        <p:nvSpPr>
          <p:cNvPr id="106" name="Google Shape;106;p3"/>
          <p:cNvSpPr txBox="1"/>
          <p:nvPr>
            <p:ph idx="11" type="ftr"/>
          </p:nvPr>
        </p:nvSpPr>
        <p:spPr>
          <a:xfrm>
            <a:off x="960120" y="6356350"/>
            <a:ext cx="3236976" cy="3651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Sample Footer Text</a:t>
            </a:r>
            <a:endParaRPr/>
          </a:p>
        </p:txBody>
      </p:sp>
      <p:sp>
        <p:nvSpPr>
          <p:cNvPr id="107" name="Google Shape;107;p3"/>
          <p:cNvSpPr txBox="1"/>
          <p:nvPr>
            <p:ph idx="12" type="sldNum"/>
          </p:nvPr>
        </p:nvSpPr>
        <p:spPr>
          <a:xfrm>
            <a:off x="10296144" y="6356350"/>
            <a:ext cx="932688" cy="365125"/>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3"/>
          <p:cNvSpPr txBox="1"/>
          <p:nvPr>
            <p:ph idx="1" type="body"/>
          </p:nvPr>
        </p:nvSpPr>
        <p:spPr>
          <a:xfrm>
            <a:off x="568960" y="1457452"/>
            <a:ext cx="10911840" cy="4187952"/>
          </a:xfrm>
          <a:prstGeom prst="rect">
            <a:avLst/>
          </a:prstGeom>
          <a:noFill/>
          <a:ln>
            <a:noFill/>
          </a:ln>
        </p:spPr>
        <p:txBody>
          <a:bodyPr anchorCtr="0" anchor="t" bIns="45700" lIns="182875" spcFirstLastPara="1" rIns="91425" wrap="square" tIns="91425">
            <a:normAutofit lnSpcReduction="20000"/>
          </a:bodyPr>
          <a:lstStyle/>
          <a:p>
            <a:pPr indent="-265176" lvl="0" marL="265176" rtl="0" algn="l">
              <a:spcBef>
                <a:spcPts val="0"/>
              </a:spcBef>
              <a:spcAft>
                <a:spcPts val="1600"/>
              </a:spcAft>
              <a:buSzPts val="1920"/>
              <a:buChar char="●"/>
            </a:pPr>
            <a:r>
              <a:rPr b="0" i="0" lang="en-US" sz="2400">
                <a:latin typeface="Arial"/>
                <a:ea typeface="Arial"/>
                <a:cs typeface="Arial"/>
                <a:sym typeface="Arial"/>
              </a:rPr>
              <a:t>The objective of a brain stroke prediction ML project is to develop an accurate and reliable model that can predict the likelihood of an individual experiencing a stroke. This model uses machine learning algorithms to analyze a range of input factors, including medical history, lifestyle choices, and physiological data, to identify potential risk factors and early warning signs of stroke. By accurately predicting the likelihood of stroke, this model can help healthcare professionals to intervene early and take proactive measures to reduce the risk of stroke, such as prescribing medication or recommending lifestyle changes. Additionally, this model can be used to raise awareness among the general public about the importance of stroke prevention, leading to better overall health outcomes.</a:t>
            </a:r>
            <a:endParaRPr sz="24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4"/>
          <p:cNvSpPr txBox="1"/>
          <p:nvPr>
            <p:ph type="title"/>
          </p:nvPr>
        </p:nvSpPr>
        <p:spPr>
          <a:xfrm>
            <a:off x="960120" y="317814"/>
            <a:ext cx="10268712" cy="952186"/>
          </a:xfrm>
          <a:prstGeom prst="rect">
            <a:avLst/>
          </a:prstGeom>
          <a:noFill/>
          <a:ln>
            <a:noFill/>
          </a:ln>
        </p:spPr>
        <p:txBody>
          <a:bodyPr anchorCtr="0" anchor="b" bIns="45700" lIns="91425" spcFirstLastPara="1" rIns="91425" wrap="square" tIns="45700">
            <a:normAutofit/>
          </a:bodyPr>
          <a:lstStyle/>
          <a:p>
            <a:pPr indent="-228600" lvl="0" marL="0" rtl="0" algn="l">
              <a:spcBef>
                <a:spcPts val="0"/>
              </a:spcBef>
              <a:spcAft>
                <a:spcPts val="0"/>
              </a:spcAft>
              <a:buClr>
                <a:srgbClr val="14425D"/>
              </a:buClr>
              <a:buSzPts val="3600"/>
              <a:buFont typeface="Noto Sans Symbols"/>
              <a:buChar char="⮚"/>
            </a:pPr>
            <a:r>
              <a:rPr lang="en-US">
                <a:solidFill>
                  <a:srgbClr val="14425D"/>
                </a:solidFill>
              </a:rPr>
              <a:t>Understanding the Data</a:t>
            </a:r>
            <a:endParaRPr/>
          </a:p>
        </p:txBody>
      </p:sp>
      <p:sp>
        <p:nvSpPr>
          <p:cNvPr id="114" name="Google Shape;114;p4"/>
          <p:cNvSpPr txBox="1"/>
          <p:nvPr>
            <p:ph idx="11" type="ftr"/>
          </p:nvPr>
        </p:nvSpPr>
        <p:spPr>
          <a:xfrm>
            <a:off x="960120" y="6356350"/>
            <a:ext cx="3236976" cy="3651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Sample Footer Text</a:t>
            </a:r>
            <a:endParaRPr/>
          </a:p>
        </p:txBody>
      </p:sp>
      <p:sp>
        <p:nvSpPr>
          <p:cNvPr id="115" name="Google Shape;115;p4"/>
          <p:cNvSpPr txBox="1"/>
          <p:nvPr>
            <p:ph idx="12" type="sldNum"/>
          </p:nvPr>
        </p:nvSpPr>
        <p:spPr>
          <a:xfrm>
            <a:off x="10296144" y="6356350"/>
            <a:ext cx="932688" cy="365125"/>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grpSp>
        <p:nvGrpSpPr>
          <p:cNvPr id="116" name="Google Shape;116;p4"/>
          <p:cNvGrpSpPr/>
          <p:nvPr/>
        </p:nvGrpSpPr>
        <p:grpSpPr>
          <a:xfrm>
            <a:off x="1366888" y="1457325"/>
            <a:ext cx="9325497" cy="4185140"/>
            <a:chOff x="798563" y="0"/>
            <a:chExt cx="9325497" cy="4185140"/>
          </a:xfrm>
        </p:grpSpPr>
        <p:sp>
          <p:nvSpPr>
            <p:cNvPr id="117" name="Google Shape;117;p4"/>
            <p:cNvSpPr/>
            <p:nvPr/>
          </p:nvSpPr>
          <p:spPr>
            <a:xfrm>
              <a:off x="798563" y="1479697"/>
              <a:ext cx="2451407" cy="1225703"/>
            </a:xfrm>
            <a:prstGeom prst="roundRect">
              <a:avLst>
                <a:gd fmla="val 10000" name="adj"/>
              </a:avLst>
            </a:prstGeom>
            <a:gradFill>
              <a:gsLst>
                <a:gs pos="0">
                  <a:srgbClr val="D25900"/>
                </a:gs>
                <a:gs pos="60000">
                  <a:srgbClr val="FF7E00"/>
                </a:gs>
                <a:gs pos="100000">
                  <a:srgbClr val="FF7900"/>
                </a:gs>
              </a:gsLst>
              <a:lin ang="16200000" scaled="0"/>
            </a:gradFill>
            <a:ln>
              <a:noFill/>
            </a:ln>
            <a:effectLst>
              <a:outerShdw blurRad="65500" rotWithShape="0"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txBox="1"/>
            <p:nvPr/>
          </p:nvSpPr>
          <p:spPr>
            <a:xfrm>
              <a:off x="834463" y="1515597"/>
              <a:ext cx="2379607" cy="1153903"/>
            </a:xfrm>
            <a:prstGeom prst="rect">
              <a:avLst/>
            </a:prstGeom>
            <a:noFill/>
            <a:ln>
              <a:noFill/>
            </a:ln>
          </p:spPr>
          <p:txBody>
            <a:bodyPr anchorCtr="0" anchor="ctr" bIns="20950" lIns="20950" spcFirstLastPara="1" rIns="20950" wrap="square" tIns="20950">
              <a:noAutofit/>
            </a:bodyPr>
            <a:lstStyle/>
            <a:p>
              <a:pPr indent="0" lvl="0" marL="0" marR="0" rtl="0" algn="ctr">
                <a:lnSpc>
                  <a:spcPct val="90000"/>
                </a:lnSpc>
                <a:spcBef>
                  <a:spcPts val="0"/>
                </a:spcBef>
                <a:spcAft>
                  <a:spcPts val="0"/>
                </a:spcAft>
                <a:buClr>
                  <a:schemeClr val="lt1"/>
                </a:buClr>
                <a:buSzPts val="3300"/>
                <a:buFont typeface="Verdana"/>
                <a:buNone/>
              </a:pPr>
              <a:r>
                <a:rPr b="0" i="0" lang="en-US" sz="3300" u="none" cap="none" strike="noStrike">
                  <a:solidFill>
                    <a:schemeClr val="lt1"/>
                  </a:solidFill>
                  <a:latin typeface="Verdana"/>
                  <a:ea typeface="Verdana"/>
                  <a:cs typeface="Verdana"/>
                  <a:sym typeface="Verdana"/>
                </a:rPr>
                <a:t>Variables </a:t>
              </a:r>
              <a:endParaRPr/>
            </a:p>
          </p:txBody>
        </p:sp>
        <p:sp>
          <p:nvSpPr>
            <p:cNvPr id="119" name="Google Shape;119;p4"/>
            <p:cNvSpPr/>
            <p:nvPr/>
          </p:nvSpPr>
          <p:spPr>
            <a:xfrm rot="-2902125">
              <a:off x="3002247" y="1514596"/>
              <a:ext cx="1476009" cy="52682"/>
            </a:xfrm>
            <a:custGeom>
              <a:rect b="b" l="l" r="r" t="t"/>
              <a:pathLst>
                <a:path extrusionOk="0" h="120000" w="120000">
                  <a:moveTo>
                    <a:pt x="0" y="60000"/>
                  </a:moveTo>
                  <a:lnTo>
                    <a:pt x="120000" y="60000"/>
                  </a:lnTo>
                </a:path>
              </a:pathLst>
            </a:custGeom>
            <a:noFill/>
            <a:ln cap="flat" cmpd="sng" w="425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txBox="1"/>
            <p:nvPr/>
          </p:nvSpPr>
          <p:spPr>
            <a:xfrm rot="-2902125">
              <a:off x="3703352" y="1504037"/>
              <a:ext cx="73800" cy="7380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Verdana"/>
                <a:buNone/>
              </a:pPr>
              <a:r>
                <a:t/>
              </a:r>
              <a:endParaRPr b="0" i="0" sz="500" u="none" cap="none" strike="noStrike">
                <a:solidFill>
                  <a:schemeClr val="dk1"/>
                </a:solidFill>
                <a:latin typeface="Verdana"/>
                <a:ea typeface="Verdana"/>
                <a:cs typeface="Verdana"/>
                <a:sym typeface="Verdana"/>
              </a:endParaRPr>
            </a:p>
          </p:txBody>
        </p:sp>
        <p:sp>
          <p:nvSpPr>
            <p:cNvPr id="121" name="Google Shape;121;p4"/>
            <p:cNvSpPr/>
            <p:nvPr/>
          </p:nvSpPr>
          <p:spPr>
            <a:xfrm>
              <a:off x="4230533" y="574695"/>
              <a:ext cx="2451407" cy="829262"/>
            </a:xfrm>
            <a:prstGeom prst="roundRect">
              <a:avLst>
                <a:gd fmla="val 10000" name="adj"/>
              </a:avLst>
            </a:prstGeom>
            <a:gradFill>
              <a:gsLst>
                <a:gs pos="0">
                  <a:srgbClr val="004168"/>
                </a:gs>
                <a:gs pos="60000">
                  <a:srgbClr val="025A90"/>
                </a:gs>
                <a:gs pos="100000">
                  <a:srgbClr val="447EB7"/>
                </a:gs>
              </a:gsLst>
              <a:lin ang="16200000" scaled="0"/>
            </a:gradFill>
            <a:ln>
              <a:noFill/>
            </a:ln>
            <a:effectLst>
              <a:outerShdw blurRad="65500" rotWithShape="0"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txBox="1"/>
            <p:nvPr/>
          </p:nvSpPr>
          <p:spPr>
            <a:xfrm>
              <a:off x="4254821" y="598983"/>
              <a:ext cx="2402831" cy="780686"/>
            </a:xfrm>
            <a:prstGeom prst="rect">
              <a:avLst/>
            </a:prstGeom>
            <a:noFill/>
            <a:ln>
              <a:noFill/>
            </a:ln>
          </p:spPr>
          <p:txBody>
            <a:bodyPr anchorCtr="0" anchor="ctr" bIns="20950" lIns="20950" spcFirstLastPara="1" rIns="20950" wrap="square" tIns="20950">
              <a:noAutofit/>
            </a:bodyPr>
            <a:lstStyle/>
            <a:p>
              <a:pPr indent="0" lvl="0" marL="0" marR="0" rtl="0" algn="ctr">
                <a:lnSpc>
                  <a:spcPct val="90000"/>
                </a:lnSpc>
                <a:spcBef>
                  <a:spcPts val="0"/>
                </a:spcBef>
                <a:spcAft>
                  <a:spcPts val="0"/>
                </a:spcAft>
                <a:buClr>
                  <a:schemeClr val="lt1"/>
                </a:buClr>
                <a:buSzPts val="3300"/>
                <a:buFont typeface="Verdana"/>
                <a:buNone/>
              </a:pPr>
              <a:r>
                <a:rPr b="0" i="0" lang="en-US" sz="3300" u="none" cap="none" strike="noStrike">
                  <a:solidFill>
                    <a:schemeClr val="lt1"/>
                  </a:solidFill>
                  <a:latin typeface="Verdana"/>
                  <a:ea typeface="Verdana"/>
                  <a:cs typeface="Verdana"/>
                  <a:sym typeface="Verdana"/>
                </a:rPr>
                <a:t>Continuous</a:t>
              </a:r>
              <a:endParaRPr/>
            </a:p>
          </p:txBody>
        </p:sp>
        <p:sp>
          <p:nvSpPr>
            <p:cNvPr id="123" name="Google Shape;123;p4"/>
            <p:cNvSpPr/>
            <p:nvPr/>
          </p:nvSpPr>
          <p:spPr>
            <a:xfrm rot="-9314">
              <a:off x="6681939" y="961643"/>
              <a:ext cx="990715" cy="52682"/>
            </a:xfrm>
            <a:custGeom>
              <a:rect b="b" l="l" r="r" t="t"/>
              <a:pathLst>
                <a:path extrusionOk="0" h="120000" w="120000">
                  <a:moveTo>
                    <a:pt x="0" y="60000"/>
                  </a:moveTo>
                  <a:lnTo>
                    <a:pt x="120000" y="60000"/>
                  </a:lnTo>
                </a:path>
              </a:pathLst>
            </a:custGeom>
            <a:noFill/>
            <a:ln cap="flat" cmpd="sng" w="42500">
              <a:solidFill>
                <a:srgbClr val="4E85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txBox="1"/>
            <p:nvPr/>
          </p:nvSpPr>
          <p:spPr>
            <a:xfrm rot="-9314">
              <a:off x="7152529" y="963216"/>
              <a:ext cx="49535" cy="49535"/>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Verdana"/>
                <a:buNone/>
              </a:pPr>
              <a:r>
                <a:t/>
              </a:r>
              <a:endParaRPr b="0" i="0" sz="500" u="none" cap="none" strike="noStrike">
                <a:solidFill>
                  <a:schemeClr val="dk1"/>
                </a:solidFill>
                <a:latin typeface="Verdana"/>
                <a:ea typeface="Verdana"/>
                <a:cs typeface="Verdana"/>
                <a:sym typeface="Verdana"/>
              </a:endParaRPr>
            </a:p>
          </p:txBody>
        </p:sp>
        <p:sp>
          <p:nvSpPr>
            <p:cNvPr id="125" name="Google Shape;125;p4"/>
            <p:cNvSpPr/>
            <p:nvPr/>
          </p:nvSpPr>
          <p:spPr>
            <a:xfrm>
              <a:off x="7672653" y="0"/>
              <a:ext cx="2451407" cy="1973284"/>
            </a:xfrm>
            <a:prstGeom prst="roundRect">
              <a:avLst>
                <a:gd fmla="val 10000" name="adj"/>
              </a:avLst>
            </a:prstGeom>
            <a:gradFill>
              <a:gsLst>
                <a:gs pos="0">
                  <a:srgbClr val="2E6820"/>
                </a:gs>
                <a:gs pos="60000">
                  <a:srgbClr val="41912E"/>
                </a:gs>
                <a:gs pos="100000">
                  <a:srgbClr val="63BA54"/>
                </a:gs>
              </a:gsLst>
              <a:lin ang="16200000" scaled="0"/>
            </a:gradFill>
            <a:ln>
              <a:noFill/>
            </a:ln>
            <a:effectLst>
              <a:outerShdw blurRad="65500" rotWithShape="0"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
            <p:cNvSpPr txBox="1"/>
            <p:nvPr/>
          </p:nvSpPr>
          <p:spPr>
            <a:xfrm>
              <a:off x="7730449" y="57796"/>
              <a:ext cx="2335815" cy="1857692"/>
            </a:xfrm>
            <a:prstGeom prst="rect">
              <a:avLst/>
            </a:prstGeom>
            <a:noFill/>
            <a:ln>
              <a:noFill/>
            </a:ln>
          </p:spPr>
          <p:txBody>
            <a:bodyPr anchorCtr="0" anchor="ctr" bIns="8875" lIns="8875" spcFirstLastPara="1" rIns="8875" wrap="square" tIns="8875">
              <a:noAutofit/>
            </a:bodyPr>
            <a:lstStyle/>
            <a:p>
              <a:pPr indent="0" lvl="0" marL="0" marR="0" rtl="0" algn="l">
                <a:lnSpc>
                  <a:spcPct val="90000"/>
                </a:lnSpc>
                <a:spcBef>
                  <a:spcPts val="0"/>
                </a:spcBef>
                <a:spcAft>
                  <a:spcPts val="0"/>
                </a:spcAft>
                <a:buClr>
                  <a:schemeClr val="lt1"/>
                </a:buClr>
                <a:buSzPts val="1400"/>
                <a:buFont typeface="Verdana"/>
                <a:buNone/>
              </a:pPr>
              <a:r>
                <a:rPr b="1" i="0" lang="en-US" sz="1400" u="none" cap="none" strike="noStrike">
                  <a:solidFill>
                    <a:schemeClr val="lt1"/>
                  </a:solidFill>
                  <a:latin typeface="Verdana"/>
                  <a:ea typeface="Verdana"/>
                  <a:cs typeface="Verdana"/>
                  <a:sym typeface="Verdana"/>
                </a:rPr>
                <a:t>Avg_Glucose_Level</a:t>
              </a:r>
              <a:endParaRPr b="1" i="0" sz="1400" u="none" cap="none" strike="noStrike">
                <a:solidFill>
                  <a:schemeClr val="lt1"/>
                </a:solidFill>
                <a:latin typeface="Verdana"/>
                <a:ea typeface="Verdana"/>
                <a:cs typeface="Verdana"/>
                <a:sym typeface="Verdana"/>
              </a:endParaRPr>
            </a:p>
            <a:p>
              <a:pPr indent="0" lvl="0" marL="0" marR="0" rtl="0" algn="l">
                <a:lnSpc>
                  <a:spcPct val="90000"/>
                </a:lnSpc>
                <a:spcBef>
                  <a:spcPts val="490"/>
                </a:spcBef>
                <a:spcAft>
                  <a:spcPts val="0"/>
                </a:spcAft>
                <a:buClr>
                  <a:schemeClr val="lt1"/>
                </a:buClr>
                <a:buSzPts val="1400"/>
                <a:buFont typeface="Verdana"/>
                <a:buNone/>
              </a:pPr>
              <a:r>
                <a:rPr b="1" i="0" lang="en-US" sz="1400" u="none" cap="none" strike="noStrike">
                  <a:solidFill>
                    <a:schemeClr val="lt1"/>
                  </a:solidFill>
                  <a:latin typeface="Verdana"/>
                  <a:ea typeface="Verdana"/>
                  <a:cs typeface="Verdana"/>
                  <a:sym typeface="Verdana"/>
                </a:rPr>
                <a:t>Bmi</a:t>
              </a:r>
              <a:endParaRPr b="1" i="0" sz="1400" u="none" cap="none" strike="noStrike">
                <a:solidFill>
                  <a:schemeClr val="lt1"/>
                </a:solidFill>
                <a:latin typeface="Verdana"/>
                <a:ea typeface="Verdana"/>
                <a:cs typeface="Verdana"/>
                <a:sym typeface="Verdana"/>
              </a:endParaRPr>
            </a:p>
            <a:p>
              <a:pPr indent="0" lvl="0" marL="0" marR="0" rtl="0" algn="l">
                <a:lnSpc>
                  <a:spcPct val="90000"/>
                </a:lnSpc>
                <a:spcBef>
                  <a:spcPts val="490"/>
                </a:spcBef>
                <a:spcAft>
                  <a:spcPts val="0"/>
                </a:spcAft>
                <a:buClr>
                  <a:schemeClr val="lt1"/>
                </a:buClr>
                <a:buSzPts val="1400"/>
                <a:buFont typeface="Verdana"/>
                <a:buNone/>
              </a:pPr>
              <a:r>
                <a:rPr b="0" i="0" lang="en-US" sz="1400" u="none" cap="none" strike="noStrike">
                  <a:solidFill>
                    <a:schemeClr val="lt1"/>
                  </a:solidFill>
                  <a:latin typeface="Verdana"/>
                  <a:ea typeface="Verdana"/>
                  <a:cs typeface="Verdana"/>
                  <a:sym typeface="Verdana"/>
                </a:rPr>
                <a:t>age</a:t>
              </a:r>
              <a:endParaRPr/>
            </a:p>
          </p:txBody>
        </p:sp>
        <p:sp>
          <p:nvSpPr>
            <p:cNvPr id="127" name="Google Shape;127;p4"/>
            <p:cNvSpPr/>
            <p:nvPr/>
          </p:nvSpPr>
          <p:spPr>
            <a:xfrm rot="2865663">
              <a:off x="3010909" y="2606174"/>
              <a:ext cx="1458684" cy="52682"/>
            </a:xfrm>
            <a:custGeom>
              <a:rect b="b" l="l" r="r" t="t"/>
              <a:pathLst>
                <a:path extrusionOk="0" h="120000" w="120000">
                  <a:moveTo>
                    <a:pt x="0" y="60000"/>
                  </a:moveTo>
                  <a:lnTo>
                    <a:pt x="120000" y="60000"/>
                  </a:lnTo>
                </a:path>
              </a:pathLst>
            </a:custGeom>
            <a:noFill/>
            <a:ln cap="flat" cmpd="sng" w="425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txBox="1"/>
            <p:nvPr/>
          </p:nvSpPr>
          <p:spPr>
            <a:xfrm rot="2865663">
              <a:off x="3703785" y="2596048"/>
              <a:ext cx="72934" cy="72934"/>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Verdana"/>
                <a:buNone/>
              </a:pPr>
              <a:r>
                <a:t/>
              </a:r>
              <a:endParaRPr b="0" i="0" sz="500" u="none" cap="none" strike="noStrike">
                <a:solidFill>
                  <a:schemeClr val="dk1"/>
                </a:solidFill>
                <a:latin typeface="Verdana"/>
                <a:ea typeface="Verdana"/>
                <a:cs typeface="Verdana"/>
                <a:sym typeface="Verdana"/>
              </a:endParaRPr>
            </a:p>
          </p:txBody>
        </p:sp>
        <p:sp>
          <p:nvSpPr>
            <p:cNvPr id="129" name="Google Shape;129;p4"/>
            <p:cNvSpPr/>
            <p:nvPr/>
          </p:nvSpPr>
          <p:spPr>
            <a:xfrm>
              <a:off x="4230533" y="2734563"/>
              <a:ext cx="2451407" cy="875838"/>
            </a:xfrm>
            <a:prstGeom prst="roundRect">
              <a:avLst>
                <a:gd fmla="val 10000" name="adj"/>
              </a:avLst>
            </a:prstGeom>
            <a:gradFill>
              <a:gsLst>
                <a:gs pos="0">
                  <a:srgbClr val="004168"/>
                </a:gs>
                <a:gs pos="60000">
                  <a:srgbClr val="025A90"/>
                </a:gs>
                <a:gs pos="100000">
                  <a:srgbClr val="447EB7"/>
                </a:gs>
              </a:gsLst>
              <a:lin ang="16200000" scaled="0"/>
            </a:gradFill>
            <a:ln>
              <a:noFill/>
            </a:ln>
            <a:effectLst>
              <a:outerShdw blurRad="65500" rotWithShape="0"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
            <p:cNvSpPr txBox="1"/>
            <p:nvPr/>
          </p:nvSpPr>
          <p:spPr>
            <a:xfrm>
              <a:off x="4256185" y="2760215"/>
              <a:ext cx="2400103" cy="824534"/>
            </a:xfrm>
            <a:prstGeom prst="rect">
              <a:avLst/>
            </a:prstGeom>
            <a:noFill/>
            <a:ln>
              <a:noFill/>
            </a:ln>
          </p:spPr>
          <p:txBody>
            <a:bodyPr anchorCtr="0" anchor="ctr" bIns="20950" lIns="20950" spcFirstLastPara="1" rIns="20950" wrap="square" tIns="20950">
              <a:noAutofit/>
            </a:bodyPr>
            <a:lstStyle/>
            <a:p>
              <a:pPr indent="0" lvl="0" marL="0" marR="0" rtl="0" algn="ctr">
                <a:lnSpc>
                  <a:spcPct val="90000"/>
                </a:lnSpc>
                <a:spcBef>
                  <a:spcPts val="0"/>
                </a:spcBef>
                <a:spcAft>
                  <a:spcPts val="0"/>
                </a:spcAft>
                <a:buClr>
                  <a:schemeClr val="lt1"/>
                </a:buClr>
                <a:buSzPts val="3300"/>
                <a:buFont typeface="Verdana"/>
                <a:buNone/>
              </a:pPr>
              <a:r>
                <a:rPr b="0" i="0" lang="en-US" sz="3300" u="none" cap="none" strike="noStrike">
                  <a:solidFill>
                    <a:schemeClr val="lt1"/>
                  </a:solidFill>
                  <a:latin typeface="Verdana"/>
                  <a:ea typeface="Verdana"/>
                  <a:cs typeface="Verdana"/>
                  <a:sym typeface="Verdana"/>
                </a:rPr>
                <a:t>Categorical</a:t>
              </a:r>
              <a:endParaRPr/>
            </a:p>
          </p:txBody>
        </p:sp>
        <p:sp>
          <p:nvSpPr>
            <p:cNvPr id="131" name="Google Shape;131;p4"/>
            <p:cNvSpPr/>
            <p:nvPr/>
          </p:nvSpPr>
          <p:spPr>
            <a:xfrm>
              <a:off x="6681941" y="3146141"/>
              <a:ext cx="980562" cy="52682"/>
            </a:xfrm>
            <a:custGeom>
              <a:rect b="b" l="l" r="r" t="t"/>
              <a:pathLst>
                <a:path extrusionOk="0" h="120000" w="120000">
                  <a:moveTo>
                    <a:pt x="0" y="60000"/>
                  </a:moveTo>
                  <a:lnTo>
                    <a:pt x="120000" y="60000"/>
                  </a:lnTo>
                </a:path>
              </a:pathLst>
            </a:custGeom>
            <a:noFill/>
            <a:ln cap="flat" cmpd="sng" w="42500">
              <a:solidFill>
                <a:srgbClr val="4E85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txBox="1"/>
            <p:nvPr/>
          </p:nvSpPr>
          <p:spPr>
            <a:xfrm>
              <a:off x="7147708" y="3147968"/>
              <a:ext cx="49028" cy="4902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Verdana"/>
                <a:buNone/>
              </a:pPr>
              <a:r>
                <a:t/>
              </a:r>
              <a:endParaRPr b="0" i="0" sz="500" u="none" cap="none" strike="noStrike">
                <a:solidFill>
                  <a:schemeClr val="dk1"/>
                </a:solidFill>
                <a:latin typeface="Verdana"/>
                <a:ea typeface="Verdana"/>
                <a:cs typeface="Verdana"/>
                <a:sym typeface="Verdana"/>
              </a:endParaRPr>
            </a:p>
          </p:txBody>
        </p:sp>
        <p:sp>
          <p:nvSpPr>
            <p:cNvPr id="133" name="Google Shape;133;p4"/>
            <p:cNvSpPr/>
            <p:nvPr/>
          </p:nvSpPr>
          <p:spPr>
            <a:xfrm>
              <a:off x="7662504" y="2159824"/>
              <a:ext cx="2451407" cy="2025316"/>
            </a:xfrm>
            <a:prstGeom prst="roundRect">
              <a:avLst>
                <a:gd fmla="val 10000" name="adj"/>
              </a:avLst>
            </a:prstGeom>
            <a:gradFill>
              <a:gsLst>
                <a:gs pos="0">
                  <a:srgbClr val="2E6820"/>
                </a:gs>
                <a:gs pos="60000">
                  <a:srgbClr val="41912E"/>
                </a:gs>
                <a:gs pos="100000">
                  <a:srgbClr val="63BA54"/>
                </a:gs>
              </a:gsLst>
              <a:lin ang="16200000" scaled="0"/>
            </a:gradFill>
            <a:ln>
              <a:noFill/>
            </a:ln>
            <a:effectLst>
              <a:outerShdw blurRad="65500" rotWithShape="0"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txBox="1"/>
            <p:nvPr/>
          </p:nvSpPr>
          <p:spPr>
            <a:xfrm>
              <a:off x="7721823" y="2219143"/>
              <a:ext cx="2332769" cy="1906678"/>
            </a:xfrm>
            <a:prstGeom prst="rect">
              <a:avLst/>
            </a:prstGeom>
            <a:noFill/>
            <a:ln>
              <a:noFill/>
            </a:ln>
          </p:spPr>
          <p:txBody>
            <a:bodyPr anchorCtr="0" anchor="ctr" bIns="7600" lIns="7600" spcFirstLastPara="1" rIns="7600" wrap="square" tIns="7600">
              <a:noAutofit/>
            </a:bodyPr>
            <a:lstStyle/>
            <a:p>
              <a:pPr indent="0" lvl="0" marL="0" marR="0" rtl="0" algn="l">
                <a:lnSpc>
                  <a:spcPct val="90000"/>
                </a:lnSpc>
                <a:spcBef>
                  <a:spcPts val="0"/>
                </a:spcBef>
                <a:spcAft>
                  <a:spcPts val="0"/>
                </a:spcAft>
                <a:buClr>
                  <a:schemeClr val="lt1"/>
                </a:buClr>
                <a:buSzPts val="1200"/>
                <a:buFont typeface="Verdana"/>
                <a:buNone/>
              </a:pPr>
              <a:r>
                <a:rPr b="1" i="1" lang="en-US" sz="1200" u="none" cap="none" strike="noStrike">
                  <a:solidFill>
                    <a:schemeClr val="lt1"/>
                  </a:solidFill>
                  <a:latin typeface="Verdana"/>
                  <a:ea typeface="Verdana"/>
                  <a:cs typeface="Verdana"/>
                  <a:sym typeface="Verdana"/>
                </a:rPr>
                <a:t>Gender</a:t>
              </a:r>
              <a:endParaRPr/>
            </a:p>
            <a:p>
              <a:pPr indent="0" lvl="0" marL="0" marR="0" rtl="0" algn="l">
                <a:lnSpc>
                  <a:spcPct val="90000"/>
                </a:lnSpc>
                <a:spcBef>
                  <a:spcPts val="420"/>
                </a:spcBef>
                <a:spcAft>
                  <a:spcPts val="0"/>
                </a:spcAft>
                <a:buClr>
                  <a:schemeClr val="lt1"/>
                </a:buClr>
                <a:buSzPts val="1200"/>
                <a:buFont typeface="Verdana"/>
                <a:buNone/>
              </a:pPr>
              <a:r>
                <a:rPr b="1" i="1" lang="en-US" sz="1200" u="none" cap="none" strike="noStrike">
                  <a:solidFill>
                    <a:schemeClr val="lt1"/>
                  </a:solidFill>
                  <a:latin typeface="Verdana"/>
                  <a:ea typeface="Verdana"/>
                  <a:cs typeface="Verdana"/>
                  <a:sym typeface="Verdana"/>
                </a:rPr>
                <a:t>Heart diease</a:t>
              </a:r>
              <a:endParaRPr b="1" i="1" sz="1200" u="none" cap="none" strike="noStrike">
                <a:solidFill>
                  <a:schemeClr val="lt1"/>
                </a:solidFill>
                <a:latin typeface="Verdana"/>
                <a:ea typeface="Verdana"/>
                <a:cs typeface="Verdana"/>
                <a:sym typeface="Verdana"/>
              </a:endParaRPr>
            </a:p>
            <a:p>
              <a:pPr indent="0" lvl="0" marL="0" marR="0" rtl="0" algn="l">
                <a:lnSpc>
                  <a:spcPct val="90000"/>
                </a:lnSpc>
                <a:spcBef>
                  <a:spcPts val="420"/>
                </a:spcBef>
                <a:spcAft>
                  <a:spcPts val="0"/>
                </a:spcAft>
                <a:buClr>
                  <a:schemeClr val="lt1"/>
                </a:buClr>
                <a:buSzPts val="1200"/>
                <a:buFont typeface="Verdana"/>
                <a:buNone/>
              </a:pPr>
              <a:r>
                <a:rPr b="1" i="1" lang="en-US" sz="1200" u="none" cap="none" strike="noStrike">
                  <a:solidFill>
                    <a:schemeClr val="lt1"/>
                  </a:solidFill>
                  <a:latin typeface="Verdana"/>
                  <a:ea typeface="Verdana"/>
                  <a:cs typeface="Verdana"/>
                  <a:sym typeface="Verdana"/>
                </a:rPr>
                <a:t>hypertension</a:t>
              </a:r>
              <a:endParaRPr/>
            </a:p>
            <a:p>
              <a:pPr indent="0" lvl="0" marL="0" marR="0" rtl="0" algn="l">
                <a:lnSpc>
                  <a:spcPct val="90000"/>
                </a:lnSpc>
                <a:spcBef>
                  <a:spcPts val="420"/>
                </a:spcBef>
                <a:spcAft>
                  <a:spcPts val="0"/>
                </a:spcAft>
                <a:buClr>
                  <a:schemeClr val="lt1"/>
                </a:buClr>
                <a:buSzPts val="1200"/>
                <a:buFont typeface="Verdana"/>
                <a:buNone/>
              </a:pPr>
              <a:r>
                <a:rPr b="1" i="1" lang="en-US" sz="1200" u="none" cap="none" strike="noStrike">
                  <a:solidFill>
                    <a:schemeClr val="lt1"/>
                  </a:solidFill>
                  <a:latin typeface="Verdana"/>
                  <a:ea typeface="Verdana"/>
                  <a:cs typeface="Verdana"/>
                  <a:sym typeface="Verdana"/>
                </a:rPr>
                <a:t>Ever married</a:t>
              </a:r>
              <a:endParaRPr/>
            </a:p>
            <a:p>
              <a:pPr indent="0" lvl="0" marL="0" marR="0" rtl="0" algn="l">
                <a:lnSpc>
                  <a:spcPct val="90000"/>
                </a:lnSpc>
                <a:spcBef>
                  <a:spcPts val="420"/>
                </a:spcBef>
                <a:spcAft>
                  <a:spcPts val="0"/>
                </a:spcAft>
                <a:buClr>
                  <a:schemeClr val="lt1"/>
                </a:buClr>
                <a:buSzPts val="1200"/>
                <a:buFont typeface="Verdana"/>
                <a:buNone/>
              </a:pPr>
              <a:r>
                <a:rPr b="1" i="1" lang="en-US" sz="1200" u="none" cap="none" strike="noStrike">
                  <a:solidFill>
                    <a:schemeClr val="lt1"/>
                  </a:solidFill>
                  <a:latin typeface="Verdana"/>
                  <a:ea typeface="Verdana"/>
                  <a:cs typeface="Verdana"/>
                  <a:sym typeface="Verdana"/>
                </a:rPr>
                <a:t>Work_type</a:t>
              </a:r>
              <a:endParaRPr b="1" i="1" sz="1200" u="none" cap="none" strike="noStrike">
                <a:solidFill>
                  <a:schemeClr val="lt1"/>
                </a:solidFill>
                <a:latin typeface="Verdana"/>
                <a:ea typeface="Verdana"/>
                <a:cs typeface="Verdana"/>
                <a:sym typeface="Verdana"/>
              </a:endParaRPr>
            </a:p>
            <a:p>
              <a:pPr indent="0" lvl="0" marL="0" marR="0" rtl="0" algn="l">
                <a:lnSpc>
                  <a:spcPct val="90000"/>
                </a:lnSpc>
                <a:spcBef>
                  <a:spcPts val="420"/>
                </a:spcBef>
                <a:spcAft>
                  <a:spcPts val="0"/>
                </a:spcAft>
                <a:buClr>
                  <a:schemeClr val="lt1"/>
                </a:buClr>
                <a:buSzPts val="1200"/>
                <a:buFont typeface="Verdana"/>
                <a:buNone/>
              </a:pPr>
              <a:r>
                <a:rPr b="1" i="1" lang="en-US" sz="1200" u="none" cap="none" strike="noStrike">
                  <a:solidFill>
                    <a:schemeClr val="lt1"/>
                  </a:solidFill>
                  <a:latin typeface="Verdana"/>
                  <a:ea typeface="Verdana"/>
                  <a:cs typeface="Verdana"/>
                  <a:sym typeface="Verdana"/>
                </a:rPr>
                <a:t>Residence_type</a:t>
              </a:r>
              <a:endParaRPr b="1" i="1" sz="1200" u="none" cap="none" strike="noStrike">
                <a:solidFill>
                  <a:schemeClr val="lt1"/>
                </a:solidFill>
                <a:latin typeface="Verdana"/>
                <a:ea typeface="Verdana"/>
                <a:cs typeface="Verdana"/>
                <a:sym typeface="Verdana"/>
              </a:endParaRPr>
            </a:p>
            <a:p>
              <a:pPr indent="0" lvl="0" marL="0" marR="0" rtl="0" algn="l">
                <a:lnSpc>
                  <a:spcPct val="90000"/>
                </a:lnSpc>
                <a:spcBef>
                  <a:spcPts val="420"/>
                </a:spcBef>
                <a:spcAft>
                  <a:spcPts val="0"/>
                </a:spcAft>
                <a:buClr>
                  <a:schemeClr val="lt1"/>
                </a:buClr>
                <a:buSzPts val="1200"/>
                <a:buFont typeface="Verdana"/>
                <a:buNone/>
              </a:pPr>
              <a:r>
                <a:rPr b="1" i="1" lang="en-US" sz="1200" u="none" cap="none" strike="noStrike">
                  <a:solidFill>
                    <a:schemeClr val="lt1"/>
                  </a:solidFill>
                  <a:latin typeface="Verdana"/>
                  <a:ea typeface="Verdana"/>
                  <a:cs typeface="Verdana"/>
                  <a:sym typeface="Verdana"/>
                </a:rPr>
                <a:t>Smoking_status</a:t>
              </a:r>
              <a:endParaRPr b="1" i="1" sz="1200" u="none" cap="none" strike="noStrike">
                <a:solidFill>
                  <a:schemeClr val="lt1"/>
                </a:solidFill>
                <a:latin typeface="Verdana"/>
                <a:ea typeface="Verdana"/>
                <a:cs typeface="Verdana"/>
                <a:sym typeface="Verdana"/>
              </a:endParaRPr>
            </a:p>
            <a:p>
              <a:pPr indent="0" lvl="0" marL="0" marR="0" rtl="0" algn="l">
                <a:lnSpc>
                  <a:spcPct val="90000"/>
                </a:lnSpc>
                <a:spcBef>
                  <a:spcPts val="420"/>
                </a:spcBef>
                <a:spcAft>
                  <a:spcPts val="0"/>
                </a:spcAft>
                <a:buClr>
                  <a:schemeClr val="lt1"/>
                </a:buClr>
                <a:buSzPts val="1200"/>
                <a:buFont typeface="Verdana"/>
                <a:buNone/>
              </a:pPr>
              <a:r>
                <a:rPr b="1" i="1" lang="en-US" sz="1200" u="none" cap="none" strike="noStrike">
                  <a:solidFill>
                    <a:schemeClr val="lt1"/>
                  </a:solidFill>
                  <a:latin typeface="Verdana"/>
                  <a:ea typeface="Verdana"/>
                  <a:cs typeface="Verdana"/>
                  <a:sym typeface="Verdana"/>
                </a:rPr>
                <a:t>Stroke(Target variable)</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5"/>
          <p:cNvSpPr txBox="1"/>
          <p:nvPr>
            <p:ph type="title"/>
          </p:nvPr>
        </p:nvSpPr>
        <p:spPr>
          <a:xfrm>
            <a:off x="706120" y="444814"/>
            <a:ext cx="10268712" cy="545786"/>
          </a:xfrm>
          <a:prstGeom prst="rect">
            <a:avLst/>
          </a:prstGeom>
          <a:noFill/>
          <a:ln>
            <a:noFill/>
          </a:ln>
        </p:spPr>
        <p:txBody>
          <a:bodyPr anchorCtr="0" anchor="b" bIns="45700" lIns="91425" spcFirstLastPara="1" rIns="91425" wrap="square" tIns="45700">
            <a:normAutofit fontScale="90000"/>
          </a:bodyPr>
          <a:lstStyle/>
          <a:p>
            <a:pPr indent="-205740" lvl="0" marL="0" rtl="0" algn="l">
              <a:spcBef>
                <a:spcPts val="0"/>
              </a:spcBef>
              <a:spcAft>
                <a:spcPts val="0"/>
              </a:spcAft>
              <a:buClr>
                <a:srgbClr val="14425D"/>
              </a:buClr>
              <a:buSzPct val="90000"/>
              <a:buFont typeface="Noto Sans Symbols"/>
              <a:buChar char="⮚"/>
            </a:pPr>
            <a:r>
              <a:rPr lang="en-US">
                <a:solidFill>
                  <a:srgbClr val="14425D"/>
                </a:solidFill>
              </a:rPr>
              <a:t>Understanding the Data</a:t>
            </a:r>
            <a:endParaRPr/>
          </a:p>
        </p:txBody>
      </p:sp>
      <p:sp>
        <p:nvSpPr>
          <p:cNvPr id="140" name="Google Shape;140;p5"/>
          <p:cNvSpPr txBox="1"/>
          <p:nvPr>
            <p:ph idx="11" type="ftr"/>
          </p:nvPr>
        </p:nvSpPr>
        <p:spPr>
          <a:xfrm>
            <a:off x="960120" y="6356350"/>
            <a:ext cx="3236976" cy="3651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Sample Footer Text</a:t>
            </a:r>
            <a:endParaRPr/>
          </a:p>
        </p:txBody>
      </p:sp>
      <p:sp>
        <p:nvSpPr>
          <p:cNvPr id="141" name="Google Shape;141;p5"/>
          <p:cNvSpPr txBox="1"/>
          <p:nvPr>
            <p:ph idx="12" type="sldNum"/>
          </p:nvPr>
        </p:nvSpPr>
        <p:spPr>
          <a:xfrm>
            <a:off x="10296144" y="6356350"/>
            <a:ext cx="932688" cy="365125"/>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142" name="Google Shape;142;p5"/>
          <p:cNvSpPr txBox="1"/>
          <p:nvPr/>
        </p:nvSpPr>
        <p:spPr>
          <a:xfrm>
            <a:off x="1201420" y="1029014"/>
            <a:ext cx="10268712" cy="545786"/>
          </a:xfrm>
          <a:prstGeom prst="rect">
            <a:avLst/>
          </a:prstGeom>
          <a:noFill/>
          <a:ln>
            <a:noFill/>
          </a:ln>
        </p:spPr>
        <p:txBody>
          <a:bodyPr anchorCtr="0" anchor="b" bIns="45700" lIns="91425" spcFirstLastPara="1" rIns="91425" wrap="square" tIns="45700">
            <a:normAutofit fontScale="90000" lnSpcReduction="10000"/>
          </a:bodyPr>
          <a:lstStyle/>
          <a:p>
            <a:pPr indent="-537210" lvl="0" marL="742950" marR="0" rtl="0" algn="l">
              <a:lnSpc>
                <a:spcPct val="100000"/>
              </a:lnSpc>
              <a:spcBef>
                <a:spcPts val="0"/>
              </a:spcBef>
              <a:spcAft>
                <a:spcPts val="0"/>
              </a:spcAft>
              <a:buClr>
                <a:schemeClr val="dk1"/>
              </a:buClr>
              <a:buSzPct val="100000"/>
              <a:buFont typeface="Verdana"/>
              <a:buNone/>
            </a:pPr>
            <a:r>
              <a:t/>
            </a:r>
            <a:endParaRPr b="1" i="0" sz="3600" u="none" cap="none" strike="noStrike">
              <a:solidFill>
                <a:srgbClr val="14425D"/>
              </a:solidFill>
              <a:latin typeface="Verdana"/>
              <a:ea typeface="Verdana"/>
              <a:cs typeface="Verdana"/>
              <a:sym typeface="Verdana"/>
            </a:endParaRPr>
          </a:p>
        </p:txBody>
      </p:sp>
      <p:pic>
        <p:nvPicPr>
          <p:cNvPr id="143" name="Google Shape;143;p5"/>
          <p:cNvPicPr preferRelativeResize="0"/>
          <p:nvPr/>
        </p:nvPicPr>
        <p:blipFill rotWithShape="1">
          <a:blip r:embed="rId3">
            <a:alphaModFix/>
          </a:blip>
          <a:srcRect b="20105" l="25428" r="26533" t="43012"/>
          <a:stretch/>
        </p:blipFill>
        <p:spPr>
          <a:xfrm>
            <a:off x="960120" y="1194433"/>
            <a:ext cx="7444584" cy="321500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6"/>
          <p:cNvSpPr txBox="1"/>
          <p:nvPr>
            <p:ph type="title"/>
          </p:nvPr>
        </p:nvSpPr>
        <p:spPr>
          <a:xfrm>
            <a:off x="706120" y="444814"/>
            <a:ext cx="10268712" cy="545786"/>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14425D"/>
              </a:buClr>
              <a:buSzPct val="90000"/>
              <a:buFont typeface="Verdana"/>
              <a:buNone/>
            </a:pPr>
            <a:r>
              <a:rPr lang="en-US">
                <a:solidFill>
                  <a:srgbClr val="14425D"/>
                </a:solidFill>
              </a:rPr>
              <a:t>1.Gender</a:t>
            </a:r>
            <a:endParaRPr/>
          </a:p>
        </p:txBody>
      </p:sp>
      <p:sp>
        <p:nvSpPr>
          <p:cNvPr id="149" name="Google Shape;149;p6"/>
          <p:cNvSpPr txBox="1"/>
          <p:nvPr>
            <p:ph idx="11" type="ftr"/>
          </p:nvPr>
        </p:nvSpPr>
        <p:spPr>
          <a:xfrm>
            <a:off x="960120" y="6356350"/>
            <a:ext cx="3236976" cy="3651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Sample Footer Text</a:t>
            </a:r>
            <a:endParaRPr/>
          </a:p>
        </p:txBody>
      </p:sp>
      <p:sp>
        <p:nvSpPr>
          <p:cNvPr id="150" name="Google Shape;150;p6"/>
          <p:cNvSpPr txBox="1"/>
          <p:nvPr>
            <p:ph idx="12" type="sldNum"/>
          </p:nvPr>
        </p:nvSpPr>
        <p:spPr>
          <a:xfrm>
            <a:off x="10296144" y="6356350"/>
            <a:ext cx="932688" cy="365125"/>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151" name="Google Shape;151;p6"/>
          <p:cNvSpPr txBox="1"/>
          <p:nvPr/>
        </p:nvSpPr>
        <p:spPr>
          <a:xfrm>
            <a:off x="1201420" y="1029014"/>
            <a:ext cx="10268712" cy="545786"/>
          </a:xfrm>
          <a:prstGeom prst="rect">
            <a:avLst/>
          </a:prstGeom>
          <a:noFill/>
          <a:ln>
            <a:noFill/>
          </a:ln>
        </p:spPr>
        <p:txBody>
          <a:bodyPr anchorCtr="0" anchor="b" bIns="45700" lIns="91425" spcFirstLastPara="1" rIns="91425" wrap="square" tIns="45700">
            <a:normAutofit fontScale="90000" lnSpcReduction="10000"/>
          </a:bodyPr>
          <a:lstStyle/>
          <a:p>
            <a:pPr indent="-537210" lvl="0" marL="742950" marR="0" rtl="0" algn="l">
              <a:lnSpc>
                <a:spcPct val="100000"/>
              </a:lnSpc>
              <a:spcBef>
                <a:spcPts val="0"/>
              </a:spcBef>
              <a:spcAft>
                <a:spcPts val="0"/>
              </a:spcAft>
              <a:buClr>
                <a:schemeClr val="dk1"/>
              </a:buClr>
              <a:buSzPct val="100000"/>
              <a:buFont typeface="Verdana"/>
              <a:buNone/>
            </a:pPr>
            <a:r>
              <a:t/>
            </a:r>
            <a:endParaRPr b="1" i="0" sz="3600" u="none" cap="none" strike="noStrike">
              <a:solidFill>
                <a:srgbClr val="14425D"/>
              </a:solidFill>
              <a:latin typeface="Verdana"/>
              <a:ea typeface="Verdana"/>
              <a:cs typeface="Verdana"/>
              <a:sym typeface="Verdana"/>
            </a:endParaRPr>
          </a:p>
        </p:txBody>
      </p:sp>
      <p:sp>
        <p:nvSpPr>
          <p:cNvPr id="152" name="Google Shape;152;p6"/>
          <p:cNvSpPr txBox="1"/>
          <p:nvPr>
            <p:ph idx="1" type="body"/>
          </p:nvPr>
        </p:nvSpPr>
        <p:spPr>
          <a:xfrm>
            <a:off x="706120" y="4125468"/>
            <a:ext cx="10911840" cy="2000504"/>
          </a:xfrm>
          <a:prstGeom prst="rect">
            <a:avLst/>
          </a:prstGeom>
          <a:noFill/>
          <a:ln>
            <a:noFill/>
          </a:ln>
        </p:spPr>
        <p:txBody>
          <a:bodyPr anchorCtr="0" anchor="t" bIns="45700" lIns="182875" spcFirstLastPara="1" rIns="91425" wrap="square" tIns="91425">
            <a:normAutofit/>
          </a:bodyPr>
          <a:lstStyle/>
          <a:p>
            <a:pPr indent="-265176" lvl="0" marL="265176" rtl="0" algn="l">
              <a:spcBef>
                <a:spcPts val="0"/>
              </a:spcBef>
              <a:spcAft>
                <a:spcPts val="0"/>
              </a:spcAft>
              <a:buSzPts val="1440"/>
              <a:buChar char="●"/>
            </a:pPr>
            <a:r>
              <a:rPr lang="en-US" sz="1800">
                <a:solidFill>
                  <a:srgbClr val="C00000"/>
                </a:solidFill>
              </a:rPr>
              <a:t>Variable type : Categorical</a:t>
            </a:r>
            <a:endParaRPr/>
          </a:p>
          <a:p>
            <a:pPr indent="-265176" lvl="0" marL="265176" rtl="0" algn="l">
              <a:spcBef>
                <a:spcPts val="250"/>
              </a:spcBef>
              <a:spcAft>
                <a:spcPts val="0"/>
              </a:spcAft>
              <a:buSzPts val="1440"/>
              <a:buChar char="●"/>
            </a:pPr>
            <a:r>
              <a:rPr lang="en-US" sz="1800">
                <a:solidFill>
                  <a:srgbClr val="C00000"/>
                </a:solidFill>
              </a:rPr>
              <a:t>Gender  : (0- Female,1-Male)</a:t>
            </a:r>
            <a:endParaRPr/>
          </a:p>
          <a:p>
            <a:pPr indent="-265176" lvl="0" marL="265176" rtl="0" algn="l">
              <a:spcBef>
                <a:spcPts val="250"/>
              </a:spcBef>
              <a:spcAft>
                <a:spcPts val="0"/>
              </a:spcAft>
              <a:buSzPts val="1440"/>
              <a:buChar char="●"/>
            </a:pPr>
            <a:r>
              <a:rPr lang="en-US" sz="1800">
                <a:solidFill>
                  <a:srgbClr val="C00000"/>
                </a:solidFill>
              </a:rPr>
              <a:t>Female : 2907</a:t>
            </a:r>
            <a:endParaRPr/>
          </a:p>
          <a:p>
            <a:pPr indent="-265176" lvl="0" marL="265176" rtl="0" algn="l">
              <a:spcBef>
                <a:spcPts val="250"/>
              </a:spcBef>
              <a:spcAft>
                <a:spcPts val="0"/>
              </a:spcAft>
              <a:buSzPts val="1440"/>
              <a:buChar char="●"/>
            </a:pPr>
            <a:r>
              <a:rPr lang="en-US" sz="1800">
                <a:solidFill>
                  <a:srgbClr val="C00000"/>
                </a:solidFill>
              </a:rPr>
              <a:t>Male : 2074</a:t>
            </a:r>
            <a:r>
              <a:rPr lang="en-US" sz="1800">
                <a:latin typeface="Arial"/>
                <a:ea typeface="Arial"/>
                <a:cs typeface="Arial"/>
                <a:sym typeface="Arial"/>
              </a:rPr>
              <a:t> </a:t>
            </a:r>
            <a:endParaRPr/>
          </a:p>
          <a:p>
            <a:pPr indent="-265176" lvl="0" marL="265176" rtl="0" algn="l">
              <a:spcBef>
                <a:spcPts val="250"/>
              </a:spcBef>
              <a:spcAft>
                <a:spcPts val="1600"/>
              </a:spcAft>
              <a:buSzPts val="1440"/>
              <a:buChar char="●"/>
            </a:pPr>
            <a:r>
              <a:rPr lang="en-US" sz="1800">
                <a:solidFill>
                  <a:srgbClr val="C00000"/>
                </a:solidFill>
              </a:rPr>
              <a:t>No null values</a:t>
            </a:r>
            <a:endParaRPr sz="1800">
              <a:latin typeface="Arial"/>
              <a:ea typeface="Arial"/>
              <a:cs typeface="Arial"/>
              <a:sym typeface="Arial"/>
            </a:endParaRPr>
          </a:p>
        </p:txBody>
      </p:sp>
      <p:pic>
        <p:nvPicPr>
          <p:cNvPr id="153" name="Google Shape;153;p6"/>
          <p:cNvPicPr preferRelativeResize="0"/>
          <p:nvPr/>
        </p:nvPicPr>
        <p:blipFill rotWithShape="1">
          <a:blip r:embed="rId3">
            <a:alphaModFix/>
          </a:blip>
          <a:srcRect b="30517" l="28333" r="48083" t="37333"/>
          <a:stretch/>
        </p:blipFill>
        <p:spPr>
          <a:xfrm>
            <a:off x="861508" y="1026414"/>
            <a:ext cx="3652520" cy="3063240"/>
          </a:xfrm>
          <a:prstGeom prst="rect">
            <a:avLst/>
          </a:prstGeom>
          <a:noFill/>
          <a:ln>
            <a:noFill/>
          </a:ln>
        </p:spPr>
      </p:pic>
      <p:pic>
        <p:nvPicPr>
          <p:cNvPr id="154" name="Google Shape;154;p6"/>
          <p:cNvPicPr preferRelativeResize="0"/>
          <p:nvPr/>
        </p:nvPicPr>
        <p:blipFill rotWithShape="1">
          <a:blip r:embed="rId3">
            <a:alphaModFix/>
          </a:blip>
          <a:srcRect b="38088" l="52334" r="24083" t="32741"/>
          <a:stretch/>
        </p:blipFill>
        <p:spPr>
          <a:xfrm>
            <a:off x="4524978" y="1019492"/>
            <a:ext cx="3467102" cy="30369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7"/>
          <p:cNvSpPr txBox="1"/>
          <p:nvPr>
            <p:ph type="title"/>
          </p:nvPr>
        </p:nvSpPr>
        <p:spPr>
          <a:xfrm>
            <a:off x="706120" y="444814"/>
            <a:ext cx="10268712" cy="545786"/>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14425D"/>
              </a:buClr>
              <a:buSzPct val="90000"/>
              <a:buFont typeface="Verdana"/>
              <a:buNone/>
            </a:pPr>
            <a:r>
              <a:rPr lang="en-US">
                <a:solidFill>
                  <a:srgbClr val="14425D"/>
                </a:solidFill>
              </a:rPr>
              <a:t>2.Age</a:t>
            </a:r>
            <a:endParaRPr/>
          </a:p>
        </p:txBody>
      </p:sp>
      <p:sp>
        <p:nvSpPr>
          <p:cNvPr id="160" name="Google Shape;160;p7"/>
          <p:cNvSpPr txBox="1"/>
          <p:nvPr>
            <p:ph idx="11" type="ftr"/>
          </p:nvPr>
        </p:nvSpPr>
        <p:spPr>
          <a:xfrm>
            <a:off x="960120" y="6356350"/>
            <a:ext cx="3236976" cy="3651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Sample Footer Text</a:t>
            </a:r>
            <a:endParaRPr/>
          </a:p>
        </p:txBody>
      </p:sp>
      <p:sp>
        <p:nvSpPr>
          <p:cNvPr id="161" name="Google Shape;161;p7"/>
          <p:cNvSpPr txBox="1"/>
          <p:nvPr>
            <p:ph idx="12" type="sldNum"/>
          </p:nvPr>
        </p:nvSpPr>
        <p:spPr>
          <a:xfrm>
            <a:off x="10296144" y="6356350"/>
            <a:ext cx="932688" cy="365125"/>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162" name="Google Shape;162;p7"/>
          <p:cNvSpPr txBox="1"/>
          <p:nvPr/>
        </p:nvSpPr>
        <p:spPr>
          <a:xfrm>
            <a:off x="1201420" y="1029014"/>
            <a:ext cx="10268712" cy="545786"/>
          </a:xfrm>
          <a:prstGeom prst="rect">
            <a:avLst/>
          </a:prstGeom>
          <a:noFill/>
          <a:ln>
            <a:noFill/>
          </a:ln>
        </p:spPr>
        <p:txBody>
          <a:bodyPr anchorCtr="0" anchor="b" bIns="45700" lIns="91425" spcFirstLastPara="1" rIns="91425" wrap="square" tIns="45700">
            <a:normAutofit fontScale="90000" lnSpcReduction="10000"/>
          </a:bodyPr>
          <a:lstStyle/>
          <a:p>
            <a:pPr indent="-537210" lvl="0" marL="742950" marR="0" rtl="0" algn="l">
              <a:lnSpc>
                <a:spcPct val="100000"/>
              </a:lnSpc>
              <a:spcBef>
                <a:spcPts val="0"/>
              </a:spcBef>
              <a:spcAft>
                <a:spcPts val="0"/>
              </a:spcAft>
              <a:buClr>
                <a:schemeClr val="dk1"/>
              </a:buClr>
              <a:buSzPct val="100000"/>
              <a:buFont typeface="Verdana"/>
              <a:buNone/>
            </a:pPr>
            <a:r>
              <a:t/>
            </a:r>
            <a:endParaRPr b="1" i="0" sz="3600" u="none" cap="none" strike="noStrike">
              <a:solidFill>
                <a:srgbClr val="14425D"/>
              </a:solidFill>
              <a:latin typeface="Verdana"/>
              <a:ea typeface="Verdana"/>
              <a:cs typeface="Verdana"/>
              <a:sym typeface="Verdana"/>
            </a:endParaRPr>
          </a:p>
        </p:txBody>
      </p:sp>
      <p:pic>
        <p:nvPicPr>
          <p:cNvPr id="163" name="Google Shape;163;p7"/>
          <p:cNvPicPr preferRelativeResize="0"/>
          <p:nvPr/>
        </p:nvPicPr>
        <p:blipFill rotWithShape="1">
          <a:blip r:embed="rId3">
            <a:alphaModFix/>
          </a:blip>
          <a:srcRect b="27538" l="26666" r="23799" t="34841"/>
          <a:stretch/>
        </p:blipFill>
        <p:spPr>
          <a:xfrm>
            <a:off x="960120" y="962818"/>
            <a:ext cx="9850120" cy="3395821"/>
          </a:xfrm>
          <a:prstGeom prst="rect">
            <a:avLst/>
          </a:prstGeom>
          <a:noFill/>
          <a:ln>
            <a:noFill/>
          </a:ln>
        </p:spPr>
      </p:pic>
      <p:sp>
        <p:nvSpPr>
          <p:cNvPr id="164" name="Google Shape;164;p7"/>
          <p:cNvSpPr txBox="1"/>
          <p:nvPr>
            <p:ph idx="1" type="body"/>
          </p:nvPr>
        </p:nvSpPr>
        <p:spPr>
          <a:xfrm>
            <a:off x="791845" y="4358639"/>
            <a:ext cx="10912475" cy="1285875"/>
          </a:xfrm>
          <a:prstGeom prst="rect">
            <a:avLst/>
          </a:prstGeom>
          <a:noFill/>
          <a:ln>
            <a:noFill/>
          </a:ln>
        </p:spPr>
        <p:txBody>
          <a:bodyPr anchorCtr="0" anchor="t" bIns="45700" lIns="182875" spcFirstLastPara="1" rIns="91425" wrap="square" tIns="91425">
            <a:normAutofit fontScale="62500" lnSpcReduction="20000"/>
          </a:bodyPr>
          <a:lstStyle/>
          <a:p>
            <a:pPr indent="-231647" lvl="0" marL="265176" rtl="0" algn="l">
              <a:spcBef>
                <a:spcPts val="0"/>
              </a:spcBef>
              <a:spcAft>
                <a:spcPts val="0"/>
              </a:spcAft>
              <a:buSzPct val="80000"/>
              <a:buChar char="●"/>
            </a:pPr>
            <a:r>
              <a:rPr lang="en-US" sz="2200">
                <a:solidFill>
                  <a:srgbClr val="C00000"/>
                </a:solidFill>
              </a:rPr>
              <a:t>Variable type : Continues</a:t>
            </a:r>
            <a:endParaRPr/>
          </a:p>
          <a:p>
            <a:pPr indent="-231647" lvl="0" marL="265176" rtl="0" algn="l">
              <a:spcBef>
                <a:spcPts val="250"/>
              </a:spcBef>
              <a:spcAft>
                <a:spcPts val="0"/>
              </a:spcAft>
              <a:buSzPct val="80000"/>
              <a:buChar char="●"/>
            </a:pPr>
            <a:r>
              <a:rPr lang="en-US" sz="2200">
                <a:solidFill>
                  <a:srgbClr val="C00000"/>
                </a:solidFill>
                <a:latin typeface="Arial"/>
                <a:ea typeface="Arial"/>
                <a:cs typeface="Arial"/>
                <a:sym typeface="Arial"/>
              </a:rPr>
              <a:t>Minimum : 0.08</a:t>
            </a:r>
            <a:endParaRPr/>
          </a:p>
          <a:p>
            <a:pPr indent="-231647" lvl="0" marL="265176" rtl="0" algn="l">
              <a:spcBef>
                <a:spcPts val="250"/>
              </a:spcBef>
              <a:spcAft>
                <a:spcPts val="0"/>
              </a:spcAft>
              <a:buSzPct val="80000"/>
              <a:buChar char="●"/>
            </a:pPr>
            <a:r>
              <a:rPr lang="en-US" sz="2200">
                <a:solidFill>
                  <a:srgbClr val="C00000"/>
                </a:solidFill>
                <a:latin typeface="Arial"/>
                <a:ea typeface="Arial"/>
                <a:cs typeface="Arial"/>
                <a:sym typeface="Arial"/>
              </a:rPr>
              <a:t>Maximum : 82</a:t>
            </a:r>
            <a:endParaRPr/>
          </a:p>
          <a:p>
            <a:pPr indent="-231647" lvl="0" marL="265176" rtl="0" algn="l">
              <a:spcBef>
                <a:spcPts val="250"/>
              </a:spcBef>
              <a:spcAft>
                <a:spcPts val="0"/>
              </a:spcAft>
              <a:buSzPct val="80000"/>
              <a:buChar char="●"/>
            </a:pPr>
            <a:r>
              <a:rPr lang="en-US" sz="2200">
                <a:solidFill>
                  <a:srgbClr val="C00000"/>
                </a:solidFill>
                <a:latin typeface="Arial"/>
                <a:ea typeface="Arial"/>
                <a:cs typeface="Arial"/>
                <a:sym typeface="Arial"/>
              </a:rPr>
              <a:t>Mean : 43.419</a:t>
            </a:r>
            <a:endParaRPr/>
          </a:p>
          <a:p>
            <a:pPr indent="0" lvl="0" marL="0" rtl="0" algn="l">
              <a:spcBef>
                <a:spcPts val="250"/>
              </a:spcBef>
              <a:spcAft>
                <a:spcPts val="1600"/>
              </a:spcAft>
              <a:buSzPct val="79999"/>
              <a:buNone/>
            </a:pPr>
            <a:r>
              <a:t/>
            </a:r>
            <a:endParaRPr sz="18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8"/>
          <p:cNvSpPr txBox="1"/>
          <p:nvPr>
            <p:ph type="title"/>
          </p:nvPr>
        </p:nvSpPr>
        <p:spPr>
          <a:xfrm>
            <a:off x="706120" y="444814"/>
            <a:ext cx="10268712" cy="545786"/>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14425D"/>
              </a:buClr>
              <a:buSzPct val="90000"/>
              <a:buFont typeface="Verdana"/>
              <a:buNone/>
            </a:pPr>
            <a:r>
              <a:rPr lang="en-US">
                <a:solidFill>
                  <a:srgbClr val="14425D"/>
                </a:solidFill>
              </a:rPr>
              <a:t>3. hypertension</a:t>
            </a:r>
            <a:endParaRPr/>
          </a:p>
        </p:txBody>
      </p:sp>
      <p:sp>
        <p:nvSpPr>
          <p:cNvPr id="170" name="Google Shape;170;p8"/>
          <p:cNvSpPr txBox="1"/>
          <p:nvPr>
            <p:ph idx="11" type="ftr"/>
          </p:nvPr>
        </p:nvSpPr>
        <p:spPr>
          <a:xfrm>
            <a:off x="960120" y="6356350"/>
            <a:ext cx="3236976" cy="3651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Sample Footer Text</a:t>
            </a:r>
            <a:endParaRPr/>
          </a:p>
        </p:txBody>
      </p:sp>
      <p:sp>
        <p:nvSpPr>
          <p:cNvPr id="171" name="Google Shape;171;p8"/>
          <p:cNvSpPr txBox="1"/>
          <p:nvPr>
            <p:ph idx="12" type="sldNum"/>
          </p:nvPr>
        </p:nvSpPr>
        <p:spPr>
          <a:xfrm>
            <a:off x="10296144" y="6356350"/>
            <a:ext cx="932688" cy="365125"/>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172" name="Google Shape;172;p8"/>
          <p:cNvSpPr txBox="1"/>
          <p:nvPr/>
        </p:nvSpPr>
        <p:spPr>
          <a:xfrm>
            <a:off x="1201420" y="1029014"/>
            <a:ext cx="10268712" cy="545786"/>
          </a:xfrm>
          <a:prstGeom prst="rect">
            <a:avLst/>
          </a:prstGeom>
          <a:noFill/>
          <a:ln>
            <a:noFill/>
          </a:ln>
        </p:spPr>
        <p:txBody>
          <a:bodyPr anchorCtr="0" anchor="b" bIns="45700" lIns="91425" spcFirstLastPara="1" rIns="91425" wrap="square" tIns="45700">
            <a:normAutofit fontScale="90000" lnSpcReduction="10000"/>
          </a:bodyPr>
          <a:lstStyle/>
          <a:p>
            <a:pPr indent="-537210" lvl="0" marL="742950" marR="0" rtl="0" algn="l">
              <a:lnSpc>
                <a:spcPct val="100000"/>
              </a:lnSpc>
              <a:spcBef>
                <a:spcPts val="0"/>
              </a:spcBef>
              <a:spcAft>
                <a:spcPts val="0"/>
              </a:spcAft>
              <a:buClr>
                <a:schemeClr val="dk1"/>
              </a:buClr>
              <a:buSzPct val="100000"/>
              <a:buFont typeface="Verdana"/>
              <a:buNone/>
            </a:pPr>
            <a:r>
              <a:t/>
            </a:r>
            <a:endParaRPr b="1" i="0" sz="3600" u="none" cap="none" strike="noStrike">
              <a:solidFill>
                <a:srgbClr val="14425D"/>
              </a:solidFill>
              <a:latin typeface="Verdana"/>
              <a:ea typeface="Verdana"/>
              <a:cs typeface="Verdana"/>
              <a:sym typeface="Verdana"/>
            </a:endParaRPr>
          </a:p>
        </p:txBody>
      </p:sp>
      <p:sp>
        <p:nvSpPr>
          <p:cNvPr id="173" name="Google Shape;173;p8"/>
          <p:cNvSpPr txBox="1"/>
          <p:nvPr>
            <p:ph idx="1" type="body"/>
          </p:nvPr>
        </p:nvSpPr>
        <p:spPr>
          <a:xfrm>
            <a:off x="568960" y="3919220"/>
            <a:ext cx="10911840" cy="2000504"/>
          </a:xfrm>
          <a:prstGeom prst="rect">
            <a:avLst/>
          </a:prstGeom>
          <a:noFill/>
          <a:ln>
            <a:noFill/>
          </a:ln>
        </p:spPr>
        <p:txBody>
          <a:bodyPr anchorCtr="0" anchor="t" bIns="45700" lIns="182875" spcFirstLastPara="1" rIns="91425" wrap="square" tIns="91425">
            <a:normAutofit/>
          </a:bodyPr>
          <a:lstStyle/>
          <a:p>
            <a:pPr indent="-265176" lvl="0" marL="265176" rtl="0" algn="l">
              <a:spcBef>
                <a:spcPts val="0"/>
              </a:spcBef>
              <a:spcAft>
                <a:spcPts val="0"/>
              </a:spcAft>
              <a:buSzPts val="1920"/>
              <a:buChar char="●"/>
            </a:pPr>
            <a:r>
              <a:rPr lang="en-US" sz="2400">
                <a:solidFill>
                  <a:srgbClr val="C00000"/>
                </a:solidFill>
              </a:rPr>
              <a:t>Variable type :Categorical</a:t>
            </a:r>
            <a:endParaRPr/>
          </a:p>
          <a:p>
            <a:pPr indent="-265176" lvl="0" marL="265176" rtl="0" algn="l">
              <a:spcBef>
                <a:spcPts val="250"/>
              </a:spcBef>
              <a:spcAft>
                <a:spcPts val="0"/>
              </a:spcAft>
              <a:buSzPts val="1920"/>
              <a:buChar char="●"/>
            </a:pPr>
            <a:r>
              <a:rPr lang="en-US" sz="2400">
                <a:solidFill>
                  <a:srgbClr val="C00000"/>
                </a:solidFill>
              </a:rPr>
              <a:t>Hypertension (0 – no tension , 1 – hypertension)</a:t>
            </a:r>
            <a:endParaRPr/>
          </a:p>
          <a:p>
            <a:pPr indent="-143255" lvl="0" marL="265176" rtl="0" algn="l">
              <a:spcBef>
                <a:spcPts val="250"/>
              </a:spcBef>
              <a:spcAft>
                <a:spcPts val="0"/>
              </a:spcAft>
              <a:buSzPts val="1920"/>
              <a:buNone/>
            </a:pPr>
            <a:r>
              <a:t/>
            </a:r>
            <a:endParaRPr sz="2400">
              <a:solidFill>
                <a:srgbClr val="C00000"/>
              </a:solidFill>
            </a:endParaRPr>
          </a:p>
          <a:p>
            <a:pPr indent="-143255" lvl="0" marL="265176" rtl="0" algn="l">
              <a:spcBef>
                <a:spcPts val="250"/>
              </a:spcBef>
              <a:spcAft>
                <a:spcPts val="1600"/>
              </a:spcAft>
              <a:buSzPts val="1920"/>
              <a:buNone/>
            </a:pPr>
            <a:r>
              <a:t/>
            </a:r>
            <a:endParaRPr sz="2400">
              <a:latin typeface="Arial"/>
              <a:ea typeface="Arial"/>
              <a:cs typeface="Arial"/>
              <a:sym typeface="Arial"/>
            </a:endParaRPr>
          </a:p>
        </p:txBody>
      </p:sp>
      <p:pic>
        <p:nvPicPr>
          <p:cNvPr id="174" name="Google Shape;174;p8"/>
          <p:cNvPicPr preferRelativeResize="0"/>
          <p:nvPr/>
        </p:nvPicPr>
        <p:blipFill rotWithShape="1">
          <a:blip r:embed="rId3">
            <a:alphaModFix/>
          </a:blip>
          <a:srcRect b="31242" l="21396" r="24485" t="35293"/>
          <a:stretch/>
        </p:blipFill>
        <p:spPr>
          <a:xfrm>
            <a:off x="898083" y="1214523"/>
            <a:ext cx="6598025" cy="22949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9"/>
          <p:cNvSpPr txBox="1"/>
          <p:nvPr>
            <p:ph type="title"/>
          </p:nvPr>
        </p:nvSpPr>
        <p:spPr>
          <a:xfrm>
            <a:off x="706120" y="444814"/>
            <a:ext cx="10268712" cy="545786"/>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14425D"/>
              </a:buClr>
              <a:buSzPct val="90000"/>
              <a:buFont typeface="Verdana"/>
              <a:buNone/>
            </a:pPr>
            <a:r>
              <a:rPr lang="en-US">
                <a:solidFill>
                  <a:srgbClr val="14425D"/>
                </a:solidFill>
              </a:rPr>
              <a:t>4. Heart disease</a:t>
            </a:r>
            <a:endParaRPr/>
          </a:p>
        </p:txBody>
      </p:sp>
      <p:sp>
        <p:nvSpPr>
          <p:cNvPr id="180" name="Google Shape;180;p9"/>
          <p:cNvSpPr txBox="1"/>
          <p:nvPr>
            <p:ph idx="11" type="ftr"/>
          </p:nvPr>
        </p:nvSpPr>
        <p:spPr>
          <a:xfrm>
            <a:off x="960120" y="6356350"/>
            <a:ext cx="3236976" cy="3651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Sample Footer Text</a:t>
            </a:r>
            <a:endParaRPr/>
          </a:p>
        </p:txBody>
      </p:sp>
      <p:sp>
        <p:nvSpPr>
          <p:cNvPr id="181" name="Google Shape;181;p9"/>
          <p:cNvSpPr txBox="1"/>
          <p:nvPr>
            <p:ph idx="12" type="sldNum"/>
          </p:nvPr>
        </p:nvSpPr>
        <p:spPr>
          <a:xfrm>
            <a:off x="10296144" y="6356350"/>
            <a:ext cx="932688" cy="365125"/>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Source Sans Pro"/>
                <a:ea typeface="Source Sans Pro"/>
                <a:cs typeface="Source Sans Pro"/>
                <a:sym typeface="Source Sans Pro"/>
              </a:rPr>
              <a:t>‹#›</a:t>
            </a:fld>
            <a:endParaRPr>
              <a:solidFill>
                <a:schemeClr val="lt2"/>
              </a:solidFill>
              <a:latin typeface="Source Sans Pro"/>
              <a:ea typeface="Source Sans Pro"/>
              <a:cs typeface="Source Sans Pro"/>
              <a:sym typeface="Source Sans Pro"/>
            </a:endParaRPr>
          </a:p>
        </p:txBody>
      </p:sp>
      <p:sp>
        <p:nvSpPr>
          <p:cNvPr id="182" name="Google Shape;182;p9"/>
          <p:cNvSpPr txBox="1"/>
          <p:nvPr/>
        </p:nvSpPr>
        <p:spPr>
          <a:xfrm>
            <a:off x="1201420" y="1029014"/>
            <a:ext cx="10268712" cy="545786"/>
          </a:xfrm>
          <a:prstGeom prst="rect">
            <a:avLst/>
          </a:prstGeom>
          <a:noFill/>
          <a:ln>
            <a:noFill/>
          </a:ln>
        </p:spPr>
        <p:txBody>
          <a:bodyPr anchorCtr="0" anchor="b" bIns="45700" lIns="91425" spcFirstLastPara="1" rIns="91425" wrap="square" tIns="45700">
            <a:normAutofit fontScale="90000" lnSpcReduction="10000"/>
          </a:bodyPr>
          <a:lstStyle/>
          <a:p>
            <a:pPr indent="-537210" lvl="0" marL="742950" marR="0" rtl="0" algn="l">
              <a:lnSpc>
                <a:spcPct val="100000"/>
              </a:lnSpc>
              <a:spcBef>
                <a:spcPts val="0"/>
              </a:spcBef>
              <a:spcAft>
                <a:spcPts val="0"/>
              </a:spcAft>
              <a:buClr>
                <a:schemeClr val="dk1"/>
              </a:buClr>
              <a:buSzPct val="100000"/>
              <a:buFont typeface="Verdana"/>
              <a:buNone/>
            </a:pPr>
            <a:r>
              <a:t/>
            </a:r>
            <a:endParaRPr b="1" i="0" sz="3600" u="none" cap="none" strike="noStrike">
              <a:solidFill>
                <a:srgbClr val="14425D"/>
              </a:solidFill>
              <a:latin typeface="Verdana"/>
              <a:ea typeface="Verdana"/>
              <a:cs typeface="Verdana"/>
              <a:sym typeface="Verdana"/>
            </a:endParaRPr>
          </a:p>
        </p:txBody>
      </p:sp>
      <p:sp>
        <p:nvSpPr>
          <p:cNvPr id="183" name="Google Shape;183;p9"/>
          <p:cNvSpPr txBox="1"/>
          <p:nvPr>
            <p:ph idx="1" type="body"/>
          </p:nvPr>
        </p:nvSpPr>
        <p:spPr>
          <a:xfrm>
            <a:off x="568960" y="3919220"/>
            <a:ext cx="10911840" cy="2000504"/>
          </a:xfrm>
          <a:prstGeom prst="rect">
            <a:avLst/>
          </a:prstGeom>
          <a:noFill/>
          <a:ln>
            <a:noFill/>
          </a:ln>
        </p:spPr>
        <p:txBody>
          <a:bodyPr anchorCtr="0" anchor="t" bIns="45700" lIns="182875" spcFirstLastPara="1" rIns="91425" wrap="square" tIns="91425">
            <a:normAutofit/>
          </a:bodyPr>
          <a:lstStyle/>
          <a:p>
            <a:pPr indent="-265176" lvl="0" marL="265176" rtl="0" algn="l">
              <a:spcBef>
                <a:spcPts val="0"/>
              </a:spcBef>
              <a:spcAft>
                <a:spcPts val="0"/>
              </a:spcAft>
              <a:buSzPts val="1920"/>
              <a:buChar char="●"/>
            </a:pPr>
            <a:r>
              <a:rPr lang="en-US" sz="2400">
                <a:solidFill>
                  <a:srgbClr val="FF0000"/>
                </a:solidFill>
                <a:latin typeface="Arial"/>
                <a:ea typeface="Arial"/>
                <a:cs typeface="Arial"/>
                <a:sym typeface="Arial"/>
              </a:rPr>
              <a:t>Variable type : Categorical </a:t>
            </a:r>
            <a:endParaRPr/>
          </a:p>
          <a:p>
            <a:pPr indent="-265176" lvl="0" marL="265176" rtl="0" algn="l">
              <a:spcBef>
                <a:spcPts val="250"/>
              </a:spcBef>
              <a:spcAft>
                <a:spcPts val="0"/>
              </a:spcAft>
              <a:buSzPts val="1920"/>
              <a:buChar char="●"/>
            </a:pPr>
            <a:r>
              <a:rPr lang="en-US" sz="2400">
                <a:solidFill>
                  <a:srgbClr val="FF0000"/>
                </a:solidFill>
                <a:latin typeface="Arial"/>
                <a:ea typeface="Arial"/>
                <a:cs typeface="Arial"/>
                <a:sym typeface="Arial"/>
              </a:rPr>
              <a:t>Heart disease : (0-no heart disease, 1- heart disease)</a:t>
            </a:r>
            <a:endParaRPr/>
          </a:p>
          <a:p>
            <a:pPr indent="-143255" lvl="0" marL="265176" rtl="0" algn="l">
              <a:spcBef>
                <a:spcPts val="250"/>
              </a:spcBef>
              <a:spcAft>
                <a:spcPts val="1600"/>
              </a:spcAft>
              <a:buSzPts val="1920"/>
              <a:buNone/>
            </a:pPr>
            <a:r>
              <a:t/>
            </a:r>
            <a:endParaRPr sz="2400">
              <a:latin typeface="Arial"/>
              <a:ea typeface="Arial"/>
              <a:cs typeface="Arial"/>
              <a:sym typeface="Arial"/>
            </a:endParaRPr>
          </a:p>
        </p:txBody>
      </p:sp>
      <p:pic>
        <p:nvPicPr>
          <p:cNvPr id="184" name="Google Shape;184;p9"/>
          <p:cNvPicPr preferRelativeResize="0"/>
          <p:nvPr/>
        </p:nvPicPr>
        <p:blipFill rotWithShape="1">
          <a:blip r:embed="rId3">
            <a:alphaModFix/>
          </a:blip>
          <a:srcRect b="36062" l="27279" r="24265" t="32941"/>
          <a:stretch/>
        </p:blipFill>
        <p:spPr>
          <a:xfrm>
            <a:off x="851647" y="1029015"/>
            <a:ext cx="5907741" cy="2637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2021-06-23T16:23:44Z</dcterms:created>
  <dc:creator>Shrijoy</dc:creator>
</cp:coreProperties>
</file>